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a47690ce2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9deb0eee84d8a"/>
  </p:sldMasterIdLst>
  <p:sldIdLst>
    <p:sldId xmlns:r="http://schemas.openxmlformats.org/officeDocument/2006/relationships" id="256" r:id="R94ef41c543fb4566"/>
    <p:sldId xmlns:r="http://schemas.openxmlformats.org/officeDocument/2006/relationships" id="257" r:id="R960b2563dd794ef6"/>
    <p:sldId xmlns:r="http://schemas.openxmlformats.org/officeDocument/2006/relationships" id="258" r:id="Rf1d289d79790468e"/>
    <p:sldId xmlns:r="http://schemas.openxmlformats.org/officeDocument/2006/relationships" id="259" r:id="R712602e2a31c4d85"/>
    <p:sldId xmlns:r="http://schemas.openxmlformats.org/officeDocument/2006/relationships" id="260" r:id="R21471c6a214a410a"/>
    <p:sldId xmlns:r="http://schemas.openxmlformats.org/officeDocument/2006/relationships" id="261" r:id="Rdd6e9eafd1d94699"/>
    <p:sldId xmlns:r="http://schemas.openxmlformats.org/officeDocument/2006/relationships" id="262" r:id="Rffa1b2e2d77b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9deb0eee84d8a" /><Relationship Type="http://schemas.openxmlformats.org/officeDocument/2006/relationships/slide" Target="/ppt/slides/slide1.xml" Id="R94ef41c543fb4566" /><Relationship Type="http://schemas.openxmlformats.org/officeDocument/2006/relationships/slide" Target="/ppt/slides/slide2.xml" Id="R960b2563dd794ef6" /><Relationship Type="http://schemas.openxmlformats.org/officeDocument/2006/relationships/slide" Target="/ppt/slides/slide3.xml" Id="Rf1d289d79790468e" /><Relationship Type="http://schemas.openxmlformats.org/officeDocument/2006/relationships/slide" Target="/ppt/slides/slide4.xml" Id="R712602e2a31c4d85" /><Relationship Type="http://schemas.openxmlformats.org/officeDocument/2006/relationships/slide" Target="/ppt/slides/slide5.xml" Id="R21471c6a214a410a" /><Relationship Type="http://schemas.openxmlformats.org/officeDocument/2006/relationships/slide" Target="/ppt/slides/slide6.xml" Id="Rdd6e9eafd1d94699" /><Relationship Type="http://schemas.openxmlformats.org/officeDocument/2006/relationships/slide" Target="/ppt/slides/slide7.xml" Id="Rffa1b2e2d77b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8eaf31219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ae0a022744e3" /><Relationship Type="http://schemas.openxmlformats.org/officeDocument/2006/relationships/theme" Target="/ppt/slideMasters/theme/theme1.xml" Id="R1c2761a54c97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9ae0a0227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79da616a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cfa7d59a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3c2cf115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29f46b7c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27da03a7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834be1f40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ccc83c40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