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84f3d23396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61b810a50f47c4"/>
  </p:sldMasterIdLst>
  <p:sldIdLst>
    <p:sldId xmlns:r="http://schemas.openxmlformats.org/officeDocument/2006/relationships" id="256" r:id="R141f207fe24b4fb5"/>
    <p:sldId xmlns:r="http://schemas.openxmlformats.org/officeDocument/2006/relationships" id="257" r:id="Rd7a079cde6bc405b"/>
    <p:sldId xmlns:r="http://schemas.openxmlformats.org/officeDocument/2006/relationships" id="258" r:id="R500abbd19da7492f"/>
    <p:sldId xmlns:r="http://schemas.openxmlformats.org/officeDocument/2006/relationships" id="259" r:id="R82dda91a888c4776"/>
    <p:sldId xmlns:r="http://schemas.openxmlformats.org/officeDocument/2006/relationships" id="260" r:id="R0eef4983a5bd44b3"/>
    <p:sldId xmlns:r="http://schemas.openxmlformats.org/officeDocument/2006/relationships" id="261" r:id="R4c0f48d194a34ec6"/>
    <p:sldId xmlns:r="http://schemas.openxmlformats.org/officeDocument/2006/relationships" id="262" r:id="R35a0a2468bc942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1b810a50f47c4" /><Relationship Type="http://schemas.openxmlformats.org/officeDocument/2006/relationships/slide" Target="/ppt/slides/slide1.xml" Id="R141f207fe24b4fb5" /><Relationship Type="http://schemas.openxmlformats.org/officeDocument/2006/relationships/slide" Target="/ppt/slides/slide2.xml" Id="Rd7a079cde6bc405b" /><Relationship Type="http://schemas.openxmlformats.org/officeDocument/2006/relationships/slide" Target="/ppt/slides/slide3.xml" Id="R500abbd19da7492f" /><Relationship Type="http://schemas.openxmlformats.org/officeDocument/2006/relationships/slide" Target="/ppt/slides/slide4.xml" Id="R82dda91a888c4776" /><Relationship Type="http://schemas.openxmlformats.org/officeDocument/2006/relationships/slide" Target="/ppt/slides/slide5.xml" Id="R0eef4983a5bd44b3" /><Relationship Type="http://schemas.openxmlformats.org/officeDocument/2006/relationships/slide" Target="/ppt/slides/slide6.xml" Id="R4c0f48d194a34ec6" /><Relationship Type="http://schemas.openxmlformats.org/officeDocument/2006/relationships/slide" Target="/ppt/slides/slide7.xml" Id="R35a0a2468bc942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ca600162f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1e8a23ea042dd" /><Relationship Type="http://schemas.openxmlformats.org/officeDocument/2006/relationships/theme" Target="/ppt/slideMasters/theme/theme1.xml" Id="Refa253b9dfe8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d1e8a23ea0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1b6c9f41744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f06e7de0d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f720a3f10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46bc9aa4d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225757a28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a5c17005140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62df951f542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ARCE GÉNÉRALE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ARCE GÉNÉRALE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813 109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1 502 125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MARGRETHE HESTERSKOG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927 733 803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