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0472e157c34f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c4a2c724f54047"/>
  </p:sldMasterIdLst>
  <p:sldIdLst>
    <p:sldId xmlns:r="http://schemas.openxmlformats.org/officeDocument/2006/relationships" id="256" r:id="R17873055c4b146ab"/>
    <p:sldId xmlns:r="http://schemas.openxmlformats.org/officeDocument/2006/relationships" id="257" r:id="R743d1b5a8d8e4b6a"/>
    <p:sldId xmlns:r="http://schemas.openxmlformats.org/officeDocument/2006/relationships" id="258" r:id="Rd19d19ab185f4ace"/>
    <p:sldId xmlns:r="http://schemas.openxmlformats.org/officeDocument/2006/relationships" id="259" r:id="Rfe26e078aa6d4171"/>
    <p:sldId xmlns:r="http://schemas.openxmlformats.org/officeDocument/2006/relationships" id="260" r:id="R359d80ed3719490a"/>
    <p:sldId xmlns:r="http://schemas.openxmlformats.org/officeDocument/2006/relationships" id="261" r:id="R2703bb00e77847f8"/>
    <p:sldId xmlns:r="http://schemas.openxmlformats.org/officeDocument/2006/relationships" id="262" r:id="R5dd4f82fa57140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c4a2c724f54047" /><Relationship Type="http://schemas.openxmlformats.org/officeDocument/2006/relationships/slide" Target="/ppt/slides/slide1.xml" Id="R17873055c4b146ab" /><Relationship Type="http://schemas.openxmlformats.org/officeDocument/2006/relationships/slide" Target="/ppt/slides/slide2.xml" Id="R743d1b5a8d8e4b6a" /><Relationship Type="http://schemas.openxmlformats.org/officeDocument/2006/relationships/slide" Target="/ppt/slides/slide3.xml" Id="Rd19d19ab185f4ace" /><Relationship Type="http://schemas.openxmlformats.org/officeDocument/2006/relationships/slide" Target="/ppt/slides/slide4.xml" Id="Rfe26e078aa6d4171" /><Relationship Type="http://schemas.openxmlformats.org/officeDocument/2006/relationships/slide" Target="/ppt/slides/slide5.xml" Id="R359d80ed3719490a" /><Relationship Type="http://schemas.openxmlformats.org/officeDocument/2006/relationships/slide" Target="/ppt/slides/slide6.xml" Id="R2703bb00e77847f8" /><Relationship Type="http://schemas.openxmlformats.org/officeDocument/2006/relationships/slide" Target="/ppt/slides/slide7.xml" Id="R5dd4f82fa57140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f8ebdbce9945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66e3f36134362" /><Relationship Type="http://schemas.openxmlformats.org/officeDocument/2006/relationships/theme" Target="/ppt/slideMasters/theme/theme1.xml" Id="R59f87dceba0e4c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466e3f361343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d29acedaa41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007dfb6b544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d3cc713c64d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e5e0bd2df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0907569e748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38519c0d34c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8fd1909fa4b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 REVISJON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REVISJON OG REGNSKAP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2 836 839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−217 649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272 502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3 301 083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ARILD HOLM SVEIVEN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PANDA INVEST &amp; SERVICES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Instituttveien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927 726 440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