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fe19b0788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9aad8bd5e401d"/>
  </p:sldMasterIdLst>
  <p:sldIdLst>
    <p:sldId xmlns:r="http://schemas.openxmlformats.org/officeDocument/2006/relationships" id="256" r:id="Rdb7175991a784d4d"/>
    <p:sldId xmlns:r="http://schemas.openxmlformats.org/officeDocument/2006/relationships" id="257" r:id="Rf0cafe048a1a4dbe"/>
    <p:sldId xmlns:r="http://schemas.openxmlformats.org/officeDocument/2006/relationships" id="258" r:id="R5867fd3648f04d77"/>
    <p:sldId xmlns:r="http://schemas.openxmlformats.org/officeDocument/2006/relationships" id="259" r:id="Rda26dfdd6d88473b"/>
    <p:sldId xmlns:r="http://schemas.openxmlformats.org/officeDocument/2006/relationships" id="260" r:id="R2d08fc80444c4a13"/>
    <p:sldId xmlns:r="http://schemas.openxmlformats.org/officeDocument/2006/relationships" id="261" r:id="R381be5da374d4fcc"/>
    <p:sldId xmlns:r="http://schemas.openxmlformats.org/officeDocument/2006/relationships" id="262" r:id="R040aa7ed6d52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aad8bd5e401d" /><Relationship Type="http://schemas.openxmlformats.org/officeDocument/2006/relationships/slide" Target="/ppt/slides/slide1.xml" Id="Rdb7175991a784d4d" /><Relationship Type="http://schemas.openxmlformats.org/officeDocument/2006/relationships/slide" Target="/ppt/slides/slide2.xml" Id="Rf0cafe048a1a4dbe" /><Relationship Type="http://schemas.openxmlformats.org/officeDocument/2006/relationships/slide" Target="/ppt/slides/slide3.xml" Id="R5867fd3648f04d77" /><Relationship Type="http://schemas.openxmlformats.org/officeDocument/2006/relationships/slide" Target="/ppt/slides/slide4.xml" Id="Rda26dfdd6d88473b" /><Relationship Type="http://schemas.openxmlformats.org/officeDocument/2006/relationships/slide" Target="/ppt/slides/slide5.xml" Id="R2d08fc80444c4a13" /><Relationship Type="http://schemas.openxmlformats.org/officeDocument/2006/relationships/slide" Target="/ppt/slides/slide6.xml" Id="R381be5da374d4fcc" /><Relationship Type="http://schemas.openxmlformats.org/officeDocument/2006/relationships/slide" Target="/ppt/slides/slide7.xml" Id="R040aa7ed6d52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da70ce47d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cff6e70344ac" /><Relationship Type="http://schemas.openxmlformats.org/officeDocument/2006/relationships/theme" Target="/ppt/slideMasters/theme/theme1.xml" Id="R6f48ceec165d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1cff6e703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7035b658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54c0f0c6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510a22e7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9ad621521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43f2f2a5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aebb601d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398c54a1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MARIE VESTERBEKKMO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