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dc670701ce4c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9b4f1249ec4e03"/>
  </p:sldMasterIdLst>
  <p:sldIdLst>
    <p:sldId xmlns:r="http://schemas.openxmlformats.org/officeDocument/2006/relationships" id="256" r:id="Rb5164e5ed01b495f"/>
    <p:sldId xmlns:r="http://schemas.openxmlformats.org/officeDocument/2006/relationships" id="257" r:id="Rde3de913058b4fc2"/>
    <p:sldId xmlns:r="http://schemas.openxmlformats.org/officeDocument/2006/relationships" id="258" r:id="R46c1c4dace334d91"/>
    <p:sldId xmlns:r="http://schemas.openxmlformats.org/officeDocument/2006/relationships" id="259" r:id="R8e37779607c5490f"/>
    <p:sldId xmlns:r="http://schemas.openxmlformats.org/officeDocument/2006/relationships" id="260" r:id="Rc011b44b19564bca"/>
    <p:sldId xmlns:r="http://schemas.openxmlformats.org/officeDocument/2006/relationships" id="261" r:id="R93da5a57ec6c401d"/>
    <p:sldId xmlns:r="http://schemas.openxmlformats.org/officeDocument/2006/relationships" id="262" r:id="Rabfc75ffbb1943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9b4f1249ec4e03" /><Relationship Type="http://schemas.openxmlformats.org/officeDocument/2006/relationships/slide" Target="/ppt/slides/slide1.xml" Id="Rb5164e5ed01b495f" /><Relationship Type="http://schemas.openxmlformats.org/officeDocument/2006/relationships/slide" Target="/ppt/slides/slide2.xml" Id="Rde3de913058b4fc2" /><Relationship Type="http://schemas.openxmlformats.org/officeDocument/2006/relationships/slide" Target="/ppt/slides/slide3.xml" Id="R46c1c4dace334d91" /><Relationship Type="http://schemas.openxmlformats.org/officeDocument/2006/relationships/slide" Target="/ppt/slides/slide4.xml" Id="R8e37779607c5490f" /><Relationship Type="http://schemas.openxmlformats.org/officeDocument/2006/relationships/slide" Target="/ppt/slides/slide5.xml" Id="Rc011b44b19564bca" /><Relationship Type="http://schemas.openxmlformats.org/officeDocument/2006/relationships/slide" Target="/ppt/slides/slide6.xml" Id="R93da5a57ec6c401d" /><Relationship Type="http://schemas.openxmlformats.org/officeDocument/2006/relationships/slide" Target="/ppt/slides/slide7.xml" Id="Rabfc75ffbb1943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e1d09376c946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6613dbb85044dd" /><Relationship Type="http://schemas.openxmlformats.org/officeDocument/2006/relationships/theme" Target="/ppt/slideMasters/theme/theme1.xml" Id="Rdf32a428edda43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6613dbb85044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3ff2bfb2a34c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099d16bce548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659526e8740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ffa2dfcacf46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b3c30ef3494a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c013e80b94d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bfc90dcd14a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SJØSENTRET KILLINGEN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SJØSENTRET 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SJØSENTRET KILLINGEN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SJØSENTRET 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SJØSENTRET 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SJØSENTRET 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1 535 903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−2 160 663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50 946 208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162 600 324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167 000 071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SJØSENTRET 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TIM WANG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SJØSENTRET 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Killingen, Bygdøy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08 53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927 666 197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SJØSENTRET KILLINGEN AS</a:t>
            </a:r>
          </a:p>
        </p:txBody>
      </p:sp>
    </p:spTree>
  </p:cSld>
  <p:clrMapOvr>
    <a:masterClrMapping xmlns:a="http://schemas.openxmlformats.org/drawingml/2006/main"/>
  </p:clrMapOvr>
</p:sld>
</file>