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49f2699bbe64db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9260c06ef6c4344"/>
  </p:sldMasterIdLst>
  <p:sldIdLst>
    <p:sldId xmlns:r="http://schemas.openxmlformats.org/officeDocument/2006/relationships" id="256" r:id="Recc244b62d6548d3"/>
    <p:sldId xmlns:r="http://schemas.openxmlformats.org/officeDocument/2006/relationships" id="257" r:id="Rade9583a753c43c5"/>
    <p:sldId xmlns:r="http://schemas.openxmlformats.org/officeDocument/2006/relationships" id="258" r:id="R3619aec4e3a0426e"/>
    <p:sldId xmlns:r="http://schemas.openxmlformats.org/officeDocument/2006/relationships" id="259" r:id="R224e23b5f63b4dae"/>
    <p:sldId xmlns:r="http://schemas.openxmlformats.org/officeDocument/2006/relationships" id="260" r:id="R460f7709d9054330"/>
    <p:sldId xmlns:r="http://schemas.openxmlformats.org/officeDocument/2006/relationships" id="261" r:id="Re6a2c0a94dc54985"/>
    <p:sldId xmlns:r="http://schemas.openxmlformats.org/officeDocument/2006/relationships" id="262" r:id="Rc0bfdb72c009408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9260c06ef6c4344" /><Relationship Type="http://schemas.openxmlformats.org/officeDocument/2006/relationships/slide" Target="/ppt/slides/slide1.xml" Id="Recc244b62d6548d3" /><Relationship Type="http://schemas.openxmlformats.org/officeDocument/2006/relationships/slide" Target="/ppt/slides/slide2.xml" Id="Rade9583a753c43c5" /><Relationship Type="http://schemas.openxmlformats.org/officeDocument/2006/relationships/slide" Target="/ppt/slides/slide3.xml" Id="R3619aec4e3a0426e" /><Relationship Type="http://schemas.openxmlformats.org/officeDocument/2006/relationships/slide" Target="/ppt/slides/slide4.xml" Id="R224e23b5f63b4dae" /><Relationship Type="http://schemas.openxmlformats.org/officeDocument/2006/relationships/slide" Target="/ppt/slides/slide5.xml" Id="R460f7709d9054330" /><Relationship Type="http://schemas.openxmlformats.org/officeDocument/2006/relationships/slide" Target="/ppt/slides/slide6.xml" Id="Re6a2c0a94dc54985" /><Relationship Type="http://schemas.openxmlformats.org/officeDocument/2006/relationships/slide" Target="/ppt/slides/slide7.xml" Id="Rc0bfdb72c009408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1375ca0c6f94c0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30fd090bd04836" /><Relationship Type="http://schemas.openxmlformats.org/officeDocument/2006/relationships/theme" Target="/ppt/slideMasters/theme/theme1.xml" Id="Rc129cc1541bb4c8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330fd090bd0483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ace2ad925d4e0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30086198f243c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4886690bef40a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1d473f0dea43b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7974fd127e404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b643c651fb487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9be5b51b7f4ab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AML TRANSPORT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AML 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AML TRANSPORT AS ble etablert [år] og holder til i Lundersæter.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AML 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AML 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AML 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17 940 986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551 209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412 365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1 717 674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3 574 373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AML 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AML SERVICE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AML 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Johanne Pedersens veg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2218 Lundersæter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lars@lrhtransport.no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927 659 670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AML TRANSPORT AS</a:t>
            </a:r>
          </a:p>
        </p:txBody>
      </p:sp>
    </p:spTree>
  </p:cSld>
  <p:clrMapOvr>
    <a:masterClrMapping xmlns:a="http://schemas.openxmlformats.org/drawingml/2006/main"/>
  </p:clrMapOvr>
</p:sld>
</file>