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b646d4822541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77c235f122421d"/>
  </p:sldMasterIdLst>
  <p:sldIdLst>
    <p:sldId xmlns:r="http://schemas.openxmlformats.org/officeDocument/2006/relationships" id="256" r:id="R3e6c056d95ca405e"/>
    <p:sldId xmlns:r="http://schemas.openxmlformats.org/officeDocument/2006/relationships" id="257" r:id="R68927a560a4b418b"/>
    <p:sldId xmlns:r="http://schemas.openxmlformats.org/officeDocument/2006/relationships" id="258" r:id="R4489f784acdd464b"/>
    <p:sldId xmlns:r="http://schemas.openxmlformats.org/officeDocument/2006/relationships" id="259" r:id="R2baf68ec17a54a3d"/>
    <p:sldId xmlns:r="http://schemas.openxmlformats.org/officeDocument/2006/relationships" id="260" r:id="Rad72b7767ef34b12"/>
    <p:sldId xmlns:r="http://schemas.openxmlformats.org/officeDocument/2006/relationships" id="261" r:id="R5956403ee7f54ce6"/>
    <p:sldId xmlns:r="http://schemas.openxmlformats.org/officeDocument/2006/relationships" id="262" r:id="R14ff1209f1044a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7c235f122421d" /><Relationship Type="http://schemas.openxmlformats.org/officeDocument/2006/relationships/slide" Target="/ppt/slides/slide1.xml" Id="R3e6c056d95ca405e" /><Relationship Type="http://schemas.openxmlformats.org/officeDocument/2006/relationships/slide" Target="/ppt/slides/slide2.xml" Id="R68927a560a4b418b" /><Relationship Type="http://schemas.openxmlformats.org/officeDocument/2006/relationships/slide" Target="/ppt/slides/slide3.xml" Id="R4489f784acdd464b" /><Relationship Type="http://schemas.openxmlformats.org/officeDocument/2006/relationships/slide" Target="/ppt/slides/slide4.xml" Id="R2baf68ec17a54a3d" /><Relationship Type="http://schemas.openxmlformats.org/officeDocument/2006/relationships/slide" Target="/ppt/slides/slide5.xml" Id="Rad72b7767ef34b12" /><Relationship Type="http://schemas.openxmlformats.org/officeDocument/2006/relationships/slide" Target="/ppt/slides/slide6.xml" Id="R5956403ee7f54ce6" /><Relationship Type="http://schemas.openxmlformats.org/officeDocument/2006/relationships/slide" Target="/ppt/slides/slide7.xml" Id="R14ff1209f1044a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54539d44248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6e67371dd4204" /><Relationship Type="http://schemas.openxmlformats.org/officeDocument/2006/relationships/theme" Target="/ppt/slideMasters/theme/theme1.xml" Id="R0c469191341645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16e67371dd42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922d50f574f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2be9e1bd145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b2164e8d240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6caa7ba444e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fd9e124b143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403c56f0e4f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c909870ca46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KJETIL EIDESVIK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EIDESVIK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296 776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36 604 552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39 416 699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KJETIL EIDESVIK AS</a:t>
            </a:r>
          </a:p>
        </p:txBody>
      </p:sp>
    </p:spTree>
  </p:cSld>
  <p:clrMapOvr>
    <a:masterClrMapping xmlns:a="http://schemas.openxmlformats.org/drawingml/2006/main"/>
  </p:clrMapOvr>
</p:sld>
</file>