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d0fd9557b44d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6dc953dba5473c"/>
  </p:sldMasterIdLst>
  <p:sldIdLst>
    <p:sldId xmlns:r="http://schemas.openxmlformats.org/officeDocument/2006/relationships" id="256" r:id="R6de230b0a9b5471b"/>
    <p:sldId xmlns:r="http://schemas.openxmlformats.org/officeDocument/2006/relationships" id="257" r:id="R339bd4fb37404b76"/>
    <p:sldId xmlns:r="http://schemas.openxmlformats.org/officeDocument/2006/relationships" id="258" r:id="R96fe20811c7f496b"/>
    <p:sldId xmlns:r="http://schemas.openxmlformats.org/officeDocument/2006/relationships" id="259" r:id="Rc5e6f1bd7b7e4e64"/>
    <p:sldId xmlns:r="http://schemas.openxmlformats.org/officeDocument/2006/relationships" id="260" r:id="R698fadc744164df2"/>
    <p:sldId xmlns:r="http://schemas.openxmlformats.org/officeDocument/2006/relationships" id="261" r:id="R08b98fdc66fa4440"/>
    <p:sldId xmlns:r="http://schemas.openxmlformats.org/officeDocument/2006/relationships" id="262" r:id="Re8177a0da1b34d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dc953dba5473c" /><Relationship Type="http://schemas.openxmlformats.org/officeDocument/2006/relationships/slide" Target="/ppt/slides/slide1.xml" Id="R6de230b0a9b5471b" /><Relationship Type="http://schemas.openxmlformats.org/officeDocument/2006/relationships/slide" Target="/ppt/slides/slide2.xml" Id="R339bd4fb37404b76" /><Relationship Type="http://schemas.openxmlformats.org/officeDocument/2006/relationships/slide" Target="/ppt/slides/slide3.xml" Id="R96fe20811c7f496b" /><Relationship Type="http://schemas.openxmlformats.org/officeDocument/2006/relationships/slide" Target="/ppt/slides/slide4.xml" Id="Rc5e6f1bd7b7e4e64" /><Relationship Type="http://schemas.openxmlformats.org/officeDocument/2006/relationships/slide" Target="/ppt/slides/slide5.xml" Id="R698fadc744164df2" /><Relationship Type="http://schemas.openxmlformats.org/officeDocument/2006/relationships/slide" Target="/ppt/slides/slide6.xml" Id="R08b98fdc66fa4440" /><Relationship Type="http://schemas.openxmlformats.org/officeDocument/2006/relationships/slide" Target="/ppt/slides/slide7.xml" Id="Re8177a0da1b34d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41c90985c42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60ec378704e47" /><Relationship Type="http://schemas.openxmlformats.org/officeDocument/2006/relationships/theme" Target="/ppt/slideMasters/theme/theme1.xml" Id="R46897d7cdb2f4b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760ec378704e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d859fb77743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954aa7ac040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2e317877446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5d99a1dde4b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6802c7e234e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4d677805d43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fd571028c45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665 053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34 826 125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37 644 647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