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54e30d82ad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4e5768eb24ed1"/>
  </p:sldMasterIdLst>
  <p:sldIdLst>
    <p:sldId xmlns:r="http://schemas.openxmlformats.org/officeDocument/2006/relationships" id="256" r:id="R9ced0e9ba4d443bf"/>
    <p:sldId xmlns:r="http://schemas.openxmlformats.org/officeDocument/2006/relationships" id="257" r:id="Re32b73f522224517"/>
    <p:sldId xmlns:r="http://schemas.openxmlformats.org/officeDocument/2006/relationships" id="258" r:id="R0e7a246a42b344d7"/>
    <p:sldId xmlns:r="http://schemas.openxmlformats.org/officeDocument/2006/relationships" id="259" r:id="R066cdb51aceb41c9"/>
    <p:sldId xmlns:r="http://schemas.openxmlformats.org/officeDocument/2006/relationships" id="260" r:id="R5f8cf23844394c0d"/>
    <p:sldId xmlns:r="http://schemas.openxmlformats.org/officeDocument/2006/relationships" id="261" r:id="Rb15b497991f44da3"/>
    <p:sldId xmlns:r="http://schemas.openxmlformats.org/officeDocument/2006/relationships" id="262" r:id="R93a661f4e057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4e5768eb24ed1" /><Relationship Type="http://schemas.openxmlformats.org/officeDocument/2006/relationships/slide" Target="/ppt/slides/slide1.xml" Id="R9ced0e9ba4d443bf" /><Relationship Type="http://schemas.openxmlformats.org/officeDocument/2006/relationships/slide" Target="/ppt/slides/slide2.xml" Id="Re32b73f522224517" /><Relationship Type="http://schemas.openxmlformats.org/officeDocument/2006/relationships/slide" Target="/ppt/slides/slide3.xml" Id="R0e7a246a42b344d7" /><Relationship Type="http://schemas.openxmlformats.org/officeDocument/2006/relationships/slide" Target="/ppt/slides/slide4.xml" Id="R066cdb51aceb41c9" /><Relationship Type="http://schemas.openxmlformats.org/officeDocument/2006/relationships/slide" Target="/ppt/slides/slide5.xml" Id="R5f8cf23844394c0d" /><Relationship Type="http://schemas.openxmlformats.org/officeDocument/2006/relationships/slide" Target="/ppt/slides/slide6.xml" Id="Rb15b497991f44da3" /><Relationship Type="http://schemas.openxmlformats.org/officeDocument/2006/relationships/slide" Target="/ppt/slides/slide7.xml" Id="R93a661f4e057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29a821c90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110c034384ea5" /><Relationship Type="http://schemas.openxmlformats.org/officeDocument/2006/relationships/theme" Target="/ppt/slideMasters/theme/theme1.xml" Id="R075452fdb0e8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110c03438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3a94a1e40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562407f4a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9cd7e3df9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e10b90554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2b4ad134a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2246a546440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8dd4260c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ble etablert [år] og holder til i Finnås.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34 942 205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37 760 233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Hidlesneset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5437 Finnås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