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fd221bbd734c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ca316d24d7418b"/>
  </p:sldMasterIdLst>
  <p:sldIdLst>
    <p:sldId xmlns:r="http://schemas.openxmlformats.org/officeDocument/2006/relationships" id="256" r:id="R20bf9894262f40c3"/>
    <p:sldId xmlns:r="http://schemas.openxmlformats.org/officeDocument/2006/relationships" id="257" r:id="R165bd5f021744324"/>
    <p:sldId xmlns:r="http://schemas.openxmlformats.org/officeDocument/2006/relationships" id="258" r:id="Re08b298addb84055"/>
    <p:sldId xmlns:r="http://schemas.openxmlformats.org/officeDocument/2006/relationships" id="259" r:id="Rd03dd0b9ad54456d"/>
    <p:sldId xmlns:r="http://schemas.openxmlformats.org/officeDocument/2006/relationships" id="260" r:id="Rd0f538ce56864da5"/>
    <p:sldId xmlns:r="http://schemas.openxmlformats.org/officeDocument/2006/relationships" id="261" r:id="R18d858051df443b4"/>
    <p:sldId xmlns:r="http://schemas.openxmlformats.org/officeDocument/2006/relationships" id="262" r:id="R85ac7fccd3a746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ca316d24d7418b" /><Relationship Type="http://schemas.openxmlformats.org/officeDocument/2006/relationships/slide" Target="/ppt/slides/slide1.xml" Id="R20bf9894262f40c3" /><Relationship Type="http://schemas.openxmlformats.org/officeDocument/2006/relationships/slide" Target="/ppt/slides/slide2.xml" Id="R165bd5f021744324" /><Relationship Type="http://schemas.openxmlformats.org/officeDocument/2006/relationships/slide" Target="/ppt/slides/slide3.xml" Id="Re08b298addb84055" /><Relationship Type="http://schemas.openxmlformats.org/officeDocument/2006/relationships/slide" Target="/ppt/slides/slide4.xml" Id="Rd03dd0b9ad54456d" /><Relationship Type="http://schemas.openxmlformats.org/officeDocument/2006/relationships/slide" Target="/ppt/slides/slide5.xml" Id="Rd0f538ce56864da5" /><Relationship Type="http://schemas.openxmlformats.org/officeDocument/2006/relationships/slide" Target="/ppt/slides/slide6.xml" Id="R18d858051df443b4" /><Relationship Type="http://schemas.openxmlformats.org/officeDocument/2006/relationships/slide" Target="/ppt/slides/slide7.xml" Id="R85ac7fccd3a746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360df7a6ef41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8ab3c2a2a4aac" /><Relationship Type="http://schemas.openxmlformats.org/officeDocument/2006/relationships/theme" Target="/ppt/slideMasters/theme/theme1.xml" Id="Rcc61c461f5e147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58ab3c2a2a4a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5f87bdc5541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5c6d2529049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868d81eec4b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fa97a772b4e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160d1634244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f8a1cbf2a43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d09179bba40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EIDECA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EIDECA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479 328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32 754 577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35 870 424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Vespestadhaugen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927 652 110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EIDECA AS</a:t>
            </a:r>
          </a:p>
        </p:txBody>
      </p:sp>
    </p:spTree>
  </p:cSld>
  <p:clrMapOvr>
    <a:masterClrMapping xmlns:a="http://schemas.openxmlformats.org/drawingml/2006/main"/>
  </p:clrMapOvr>
</p:sld>
</file>