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12536960de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97469e7ca47cf"/>
  </p:sldMasterIdLst>
  <p:sldIdLst>
    <p:sldId xmlns:r="http://schemas.openxmlformats.org/officeDocument/2006/relationships" id="256" r:id="Rd505a0a0fbf54a8d"/>
    <p:sldId xmlns:r="http://schemas.openxmlformats.org/officeDocument/2006/relationships" id="257" r:id="R8660fa456b224491"/>
    <p:sldId xmlns:r="http://schemas.openxmlformats.org/officeDocument/2006/relationships" id="258" r:id="Rf0784dd0ee8b4179"/>
    <p:sldId xmlns:r="http://schemas.openxmlformats.org/officeDocument/2006/relationships" id="259" r:id="R5303353424f74483"/>
    <p:sldId xmlns:r="http://schemas.openxmlformats.org/officeDocument/2006/relationships" id="260" r:id="Rf9fae385d90844c6"/>
    <p:sldId xmlns:r="http://schemas.openxmlformats.org/officeDocument/2006/relationships" id="261" r:id="Rd9a211bf02934747"/>
    <p:sldId xmlns:r="http://schemas.openxmlformats.org/officeDocument/2006/relationships" id="262" r:id="R8ea3fed5e9a8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97469e7ca47cf" /><Relationship Type="http://schemas.openxmlformats.org/officeDocument/2006/relationships/slide" Target="/ppt/slides/slide1.xml" Id="Rd505a0a0fbf54a8d" /><Relationship Type="http://schemas.openxmlformats.org/officeDocument/2006/relationships/slide" Target="/ppt/slides/slide2.xml" Id="R8660fa456b224491" /><Relationship Type="http://schemas.openxmlformats.org/officeDocument/2006/relationships/slide" Target="/ppt/slides/slide3.xml" Id="Rf0784dd0ee8b4179" /><Relationship Type="http://schemas.openxmlformats.org/officeDocument/2006/relationships/slide" Target="/ppt/slides/slide4.xml" Id="R5303353424f74483" /><Relationship Type="http://schemas.openxmlformats.org/officeDocument/2006/relationships/slide" Target="/ppt/slides/slide5.xml" Id="Rf9fae385d90844c6" /><Relationship Type="http://schemas.openxmlformats.org/officeDocument/2006/relationships/slide" Target="/ppt/slides/slide6.xml" Id="Rd9a211bf02934747" /><Relationship Type="http://schemas.openxmlformats.org/officeDocument/2006/relationships/slide" Target="/ppt/slides/slide7.xml" Id="R8ea3fed5e9a8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d90c7e3d8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cf8e9feae44f9" /><Relationship Type="http://schemas.openxmlformats.org/officeDocument/2006/relationships/theme" Target="/ppt/slideMasters/theme/theme1.xml" Id="R866d0b5737ff4b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cf8e9feae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d815b0c7f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d1e5252b445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5276355c7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1033ebb0f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43f757324c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84adca1954b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077d5e2e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BLADET SUNNHORDLAND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BLADET SUNNHORDLAND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VEST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927 609 185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BLADET SUNNHORDLAND AS</a:t>
            </a:r>
          </a:p>
        </p:txBody>
      </p:sp>
    </p:spTree>
  </p:cSld>
  <p:clrMapOvr>
    <a:masterClrMapping xmlns:a="http://schemas.openxmlformats.org/drawingml/2006/main"/>
  </p:clrMapOvr>
</p:sld>
</file>