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6fe2be265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c12d507624c7e"/>
  </p:sldMasterIdLst>
  <p:sldIdLst>
    <p:sldId xmlns:r="http://schemas.openxmlformats.org/officeDocument/2006/relationships" id="256" r:id="Rdb923e12c0dc4742"/>
    <p:sldId xmlns:r="http://schemas.openxmlformats.org/officeDocument/2006/relationships" id="257" r:id="Rf090e03d1ca4412b"/>
    <p:sldId xmlns:r="http://schemas.openxmlformats.org/officeDocument/2006/relationships" id="258" r:id="Rf55ae36af40e4be1"/>
    <p:sldId xmlns:r="http://schemas.openxmlformats.org/officeDocument/2006/relationships" id="259" r:id="R257a1110a46c4fb1"/>
    <p:sldId xmlns:r="http://schemas.openxmlformats.org/officeDocument/2006/relationships" id="260" r:id="Rae9691f5fbd244b7"/>
    <p:sldId xmlns:r="http://schemas.openxmlformats.org/officeDocument/2006/relationships" id="261" r:id="Ra45a97a10e64489b"/>
    <p:sldId xmlns:r="http://schemas.openxmlformats.org/officeDocument/2006/relationships" id="262" r:id="R16a1ea3709e0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c12d507624c7e" /><Relationship Type="http://schemas.openxmlformats.org/officeDocument/2006/relationships/slide" Target="/ppt/slides/slide1.xml" Id="Rdb923e12c0dc4742" /><Relationship Type="http://schemas.openxmlformats.org/officeDocument/2006/relationships/slide" Target="/ppt/slides/slide2.xml" Id="Rf090e03d1ca4412b" /><Relationship Type="http://schemas.openxmlformats.org/officeDocument/2006/relationships/slide" Target="/ppt/slides/slide3.xml" Id="Rf55ae36af40e4be1" /><Relationship Type="http://schemas.openxmlformats.org/officeDocument/2006/relationships/slide" Target="/ppt/slides/slide4.xml" Id="R257a1110a46c4fb1" /><Relationship Type="http://schemas.openxmlformats.org/officeDocument/2006/relationships/slide" Target="/ppt/slides/slide5.xml" Id="Rae9691f5fbd244b7" /><Relationship Type="http://schemas.openxmlformats.org/officeDocument/2006/relationships/slide" Target="/ppt/slides/slide6.xml" Id="Ra45a97a10e64489b" /><Relationship Type="http://schemas.openxmlformats.org/officeDocument/2006/relationships/slide" Target="/ppt/slides/slide7.xml" Id="R16a1ea3709e0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49df3c00e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0d48086d1404a" /><Relationship Type="http://schemas.openxmlformats.org/officeDocument/2006/relationships/theme" Target="/ppt/slideMasters/theme/theme1.xml" Id="R46c08c32d4b94a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30d48086d1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4b8cedfc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5510e6db8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b30e451c64f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a3e3c914d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9662c8950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76506bed94e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31fb7774b41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BYGGETUN HOLDING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12 012 932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37 376 596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BOHRIUM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KROMA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MATHOMO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927 527 081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BYGGETUN HOLDING AS</a:t>
            </a:r>
          </a:p>
        </p:txBody>
      </p:sp>
    </p:spTree>
  </p:cSld>
  <p:clrMapOvr>
    <a:masterClrMapping xmlns:a="http://schemas.openxmlformats.org/drawingml/2006/main"/>
  </p:clrMapOvr>
</p:sld>
</file>