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370b26d5c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1d4d49f81436f"/>
  </p:sldMasterIdLst>
  <p:sldIdLst>
    <p:sldId xmlns:r="http://schemas.openxmlformats.org/officeDocument/2006/relationships" id="256" r:id="Rb7383c7bd4934a81"/>
    <p:sldId xmlns:r="http://schemas.openxmlformats.org/officeDocument/2006/relationships" id="257" r:id="R15d7cec36f5b4049"/>
    <p:sldId xmlns:r="http://schemas.openxmlformats.org/officeDocument/2006/relationships" id="258" r:id="R4a772da66e424c41"/>
    <p:sldId xmlns:r="http://schemas.openxmlformats.org/officeDocument/2006/relationships" id="259" r:id="R6589b45a49d540c3"/>
    <p:sldId xmlns:r="http://schemas.openxmlformats.org/officeDocument/2006/relationships" id="260" r:id="R2f22962b32434452"/>
    <p:sldId xmlns:r="http://schemas.openxmlformats.org/officeDocument/2006/relationships" id="261" r:id="R9ac8c600d9c44581"/>
    <p:sldId xmlns:r="http://schemas.openxmlformats.org/officeDocument/2006/relationships" id="262" r:id="R9ec759b096ed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1d4d49f81436f" /><Relationship Type="http://schemas.openxmlformats.org/officeDocument/2006/relationships/slide" Target="/ppt/slides/slide1.xml" Id="Rb7383c7bd4934a81" /><Relationship Type="http://schemas.openxmlformats.org/officeDocument/2006/relationships/slide" Target="/ppt/slides/slide2.xml" Id="R15d7cec36f5b4049" /><Relationship Type="http://schemas.openxmlformats.org/officeDocument/2006/relationships/slide" Target="/ppt/slides/slide3.xml" Id="R4a772da66e424c41" /><Relationship Type="http://schemas.openxmlformats.org/officeDocument/2006/relationships/slide" Target="/ppt/slides/slide4.xml" Id="R6589b45a49d540c3" /><Relationship Type="http://schemas.openxmlformats.org/officeDocument/2006/relationships/slide" Target="/ppt/slides/slide5.xml" Id="R2f22962b32434452" /><Relationship Type="http://schemas.openxmlformats.org/officeDocument/2006/relationships/slide" Target="/ppt/slides/slide6.xml" Id="R9ac8c600d9c44581" /><Relationship Type="http://schemas.openxmlformats.org/officeDocument/2006/relationships/slide" Target="/ppt/slides/slide7.xml" Id="R9ec759b096ed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7529d6351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697805eb540c0" /><Relationship Type="http://schemas.openxmlformats.org/officeDocument/2006/relationships/theme" Target="/ppt/slideMasters/theme/theme1.xml" Id="Ref27a3e7721e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4697805eb540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596403b5b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877a29605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cf22bbedf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aa7403b8e42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18ec77a3a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188890812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baeb2b4a5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FIDE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FIDE REGNSKAP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1 136 572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50 98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