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2f1a69b0e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d29cd5434479f"/>
  </p:sldMasterIdLst>
  <p:sldIdLst>
    <p:sldId xmlns:r="http://schemas.openxmlformats.org/officeDocument/2006/relationships" id="256" r:id="R83e52a09f51b4143"/>
    <p:sldId xmlns:r="http://schemas.openxmlformats.org/officeDocument/2006/relationships" id="257" r:id="R54fe5d0ba6a74de6"/>
    <p:sldId xmlns:r="http://schemas.openxmlformats.org/officeDocument/2006/relationships" id="258" r:id="R1ae86b5a6ce04af8"/>
    <p:sldId xmlns:r="http://schemas.openxmlformats.org/officeDocument/2006/relationships" id="259" r:id="R52ca4d9f003047cc"/>
    <p:sldId xmlns:r="http://schemas.openxmlformats.org/officeDocument/2006/relationships" id="260" r:id="R4493c684d59b4117"/>
    <p:sldId xmlns:r="http://schemas.openxmlformats.org/officeDocument/2006/relationships" id="261" r:id="R46605008c97f430e"/>
    <p:sldId xmlns:r="http://schemas.openxmlformats.org/officeDocument/2006/relationships" id="262" r:id="R2408492841c0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d29cd5434479f" /><Relationship Type="http://schemas.openxmlformats.org/officeDocument/2006/relationships/slide" Target="/ppt/slides/slide1.xml" Id="R83e52a09f51b4143" /><Relationship Type="http://schemas.openxmlformats.org/officeDocument/2006/relationships/slide" Target="/ppt/slides/slide2.xml" Id="R54fe5d0ba6a74de6" /><Relationship Type="http://schemas.openxmlformats.org/officeDocument/2006/relationships/slide" Target="/ppt/slides/slide3.xml" Id="R1ae86b5a6ce04af8" /><Relationship Type="http://schemas.openxmlformats.org/officeDocument/2006/relationships/slide" Target="/ppt/slides/slide4.xml" Id="R52ca4d9f003047cc" /><Relationship Type="http://schemas.openxmlformats.org/officeDocument/2006/relationships/slide" Target="/ppt/slides/slide5.xml" Id="R4493c684d59b4117" /><Relationship Type="http://schemas.openxmlformats.org/officeDocument/2006/relationships/slide" Target="/ppt/slides/slide6.xml" Id="R46605008c97f430e" /><Relationship Type="http://schemas.openxmlformats.org/officeDocument/2006/relationships/slide" Target="/ppt/slides/slide7.xml" Id="R2408492841c0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a0d8a8b09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060f60554ac0" /><Relationship Type="http://schemas.openxmlformats.org/officeDocument/2006/relationships/theme" Target="/ppt/slideMasters/theme/theme1.xml" Id="R9b18ed33b9b0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6060f6055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48c2ae64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82a1ae1f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bf4bd229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8fbb69e9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743e45225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2c182673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02b9f5e4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