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a4a8166d0f4b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7c5a5590a946b5"/>
  </p:sldMasterIdLst>
  <p:sldIdLst>
    <p:sldId xmlns:r="http://schemas.openxmlformats.org/officeDocument/2006/relationships" id="256" r:id="R2e8ea359d83c40ca"/>
    <p:sldId xmlns:r="http://schemas.openxmlformats.org/officeDocument/2006/relationships" id="257" r:id="R1aa876cc00da4be3"/>
    <p:sldId xmlns:r="http://schemas.openxmlformats.org/officeDocument/2006/relationships" id="258" r:id="R800968d2c3144e81"/>
    <p:sldId xmlns:r="http://schemas.openxmlformats.org/officeDocument/2006/relationships" id="259" r:id="R1992bcb5a50e42e2"/>
    <p:sldId xmlns:r="http://schemas.openxmlformats.org/officeDocument/2006/relationships" id="260" r:id="R2bf1f6e4d22b44a4"/>
    <p:sldId xmlns:r="http://schemas.openxmlformats.org/officeDocument/2006/relationships" id="261" r:id="R517fe5ee1dc34fd2"/>
    <p:sldId xmlns:r="http://schemas.openxmlformats.org/officeDocument/2006/relationships" id="262" r:id="Rd153db996d4948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7c5a5590a946b5" /><Relationship Type="http://schemas.openxmlformats.org/officeDocument/2006/relationships/slide" Target="/ppt/slides/slide1.xml" Id="R2e8ea359d83c40ca" /><Relationship Type="http://schemas.openxmlformats.org/officeDocument/2006/relationships/slide" Target="/ppt/slides/slide2.xml" Id="R1aa876cc00da4be3" /><Relationship Type="http://schemas.openxmlformats.org/officeDocument/2006/relationships/slide" Target="/ppt/slides/slide3.xml" Id="R800968d2c3144e81" /><Relationship Type="http://schemas.openxmlformats.org/officeDocument/2006/relationships/slide" Target="/ppt/slides/slide4.xml" Id="R1992bcb5a50e42e2" /><Relationship Type="http://schemas.openxmlformats.org/officeDocument/2006/relationships/slide" Target="/ppt/slides/slide5.xml" Id="R2bf1f6e4d22b44a4" /><Relationship Type="http://schemas.openxmlformats.org/officeDocument/2006/relationships/slide" Target="/ppt/slides/slide6.xml" Id="R517fe5ee1dc34fd2" /><Relationship Type="http://schemas.openxmlformats.org/officeDocument/2006/relationships/slide" Target="/ppt/slides/slide7.xml" Id="Rd153db996d4948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57634a0ef148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3f7739c524af3" /><Relationship Type="http://schemas.openxmlformats.org/officeDocument/2006/relationships/theme" Target="/ppt/slideMasters/theme/theme1.xml" Id="R02b1f7269e0f4b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c3f7739c524a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7ca47b17940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2a65cbcdd44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98d7fab544a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f7b48ef1e40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b89d5aec945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ad3629bcf4c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c837ed35e4d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886 397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36 861 315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36 989 907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AMELN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Haakon Ameln, Sophus Lies gate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927 440 873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HAAM AS</a:t>
            </a:r>
          </a:p>
        </p:txBody>
      </p:sp>
    </p:spTree>
  </p:cSld>
  <p:clrMapOvr>
    <a:masterClrMapping xmlns:a="http://schemas.openxmlformats.org/drawingml/2006/main"/>
  </p:clrMapOvr>
</p:sld>
</file>