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57d8412b4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10ecde1f4470a"/>
  </p:sldMasterIdLst>
  <p:sldIdLst>
    <p:sldId xmlns:r="http://schemas.openxmlformats.org/officeDocument/2006/relationships" id="256" r:id="Rf8a050d0194641fe"/>
    <p:sldId xmlns:r="http://schemas.openxmlformats.org/officeDocument/2006/relationships" id="257" r:id="R0841a33e44f542ce"/>
    <p:sldId xmlns:r="http://schemas.openxmlformats.org/officeDocument/2006/relationships" id="258" r:id="R6bc25a6ca6474034"/>
    <p:sldId xmlns:r="http://schemas.openxmlformats.org/officeDocument/2006/relationships" id="259" r:id="R18c4442fd5434e48"/>
    <p:sldId xmlns:r="http://schemas.openxmlformats.org/officeDocument/2006/relationships" id="260" r:id="Reab521f65fed4220"/>
    <p:sldId xmlns:r="http://schemas.openxmlformats.org/officeDocument/2006/relationships" id="261" r:id="R9d78c0a1bb1747e3"/>
    <p:sldId xmlns:r="http://schemas.openxmlformats.org/officeDocument/2006/relationships" id="262" r:id="R1a5e8a8402e0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10ecde1f4470a" /><Relationship Type="http://schemas.openxmlformats.org/officeDocument/2006/relationships/slide" Target="/ppt/slides/slide1.xml" Id="Rf8a050d0194641fe" /><Relationship Type="http://schemas.openxmlformats.org/officeDocument/2006/relationships/slide" Target="/ppt/slides/slide2.xml" Id="R0841a33e44f542ce" /><Relationship Type="http://schemas.openxmlformats.org/officeDocument/2006/relationships/slide" Target="/ppt/slides/slide3.xml" Id="R6bc25a6ca6474034" /><Relationship Type="http://schemas.openxmlformats.org/officeDocument/2006/relationships/slide" Target="/ppt/slides/slide4.xml" Id="R18c4442fd5434e48" /><Relationship Type="http://schemas.openxmlformats.org/officeDocument/2006/relationships/slide" Target="/ppt/slides/slide5.xml" Id="Reab521f65fed4220" /><Relationship Type="http://schemas.openxmlformats.org/officeDocument/2006/relationships/slide" Target="/ppt/slides/slide6.xml" Id="R9d78c0a1bb1747e3" /><Relationship Type="http://schemas.openxmlformats.org/officeDocument/2006/relationships/slide" Target="/ppt/slides/slide7.xml" Id="R1a5e8a8402e0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06a84ee99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e4b50e6be4428" /><Relationship Type="http://schemas.openxmlformats.org/officeDocument/2006/relationships/theme" Target="/ppt/slideMasters/theme/theme1.xml" Id="Rd77e1bf697a9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e4b50e6be44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ea68796e742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da9bfd720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b5153e760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b99d77955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d0265284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9e960e02f4c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d48d05b14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