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9d0b17e934c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e58f97ac74791"/>
  </p:sldMasterIdLst>
  <p:sldIdLst>
    <p:sldId xmlns:r="http://schemas.openxmlformats.org/officeDocument/2006/relationships" id="256" r:id="Rac53e346e2684500"/>
    <p:sldId xmlns:r="http://schemas.openxmlformats.org/officeDocument/2006/relationships" id="257" r:id="R07e73c8757ec4220"/>
    <p:sldId xmlns:r="http://schemas.openxmlformats.org/officeDocument/2006/relationships" id="258" r:id="Re7d77c198e3946b3"/>
    <p:sldId xmlns:r="http://schemas.openxmlformats.org/officeDocument/2006/relationships" id="259" r:id="R3fca3b9cac6048de"/>
    <p:sldId xmlns:r="http://schemas.openxmlformats.org/officeDocument/2006/relationships" id="260" r:id="Ra2e616b11a224548"/>
    <p:sldId xmlns:r="http://schemas.openxmlformats.org/officeDocument/2006/relationships" id="261" r:id="Rc9ce1d3a8fd8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e58f97ac74791" /><Relationship Type="http://schemas.openxmlformats.org/officeDocument/2006/relationships/slide" Target="/ppt/slides/slide1.xml" Id="Rac53e346e2684500" /><Relationship Type="http://schemas.openxmlformats.org/officeDocument/2006/relationships/slide" Target="/ppt/slides/slide2.xml" Id="R07e73c8757ec4220" /><Relationship Type="http://schemas.openxmlformats.org/officeDocument/2006/relationships/slide" Target="/ppt/slides/slide3.xml" Id="Re7d77c198e3946b3" /><Relationship Type="http://schemas.openxmlformats.org/officeDocument/2006/relationships/slide" Target="/ppt/slides/slide4.xml" Id="R3fca3b9cac6048de" /><Relationship Type="http://schemas.openxmlformats.org/officeDocument/2006/relationships/slide" Target="/ppt/slides/slide5.xml" Id="Ra2e616b11a224548" /><Relationship Type="http://schemas.openxmlformats.org/officeDocument/2006/relationships/slide" Target="/ppt/slides/slide6.xml" Id="Rc9ce1d3a8fd8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afe552369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51963509b4a98" /><Relationship Type="http://schemas.openxmlformats.org/officeDocument/2006/relationships/theme" Target="/ppt/slideMasters/theme/theme1.xml" Id="Rd8a13742ac9c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51963509b4a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e3bca2378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84a7f7664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d25bd3f95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a0acc132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3268867c5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5c4e66ebd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E.E.D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 Bårdsøns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