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ddbcb1fdf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d4ce53e674a73"/>
  </p:sldMasterIdLst>
  <p:sldIdLst>
    <p:sldId xmlns:r="http://schemas.openxmlformats.org/officeDocument/2006/relationships" id="256" r:id="R722d0c2c982e404e"/>
    <p:sldId xmlns:r="http://schemas.openxmlformats.org/officeDocument/2006/relationships" id="257" r:id="R686a0c1e139142c8"/>
    <p:sldId xmlns:r="http://schemas.openxmlformats.org/officeDocument/2006/relationships" id="258" r:id="R64fb6160f5c443bb"/>
    <p:sldId xmlns:r="http://schemas.openxmlformats.org/officeDocument/2006/relationships" id="259" r:id="R301fbbe13df142ed"/>
    <p:sldId xmlns:r="http://schemas.openxmlformats.org/officeDocument/2006/relationships" id="260" r:id="R43b30f938ceb45be"/>
    <p:sldId xmlns:r="http://schemas.openxmlformats.org/officeDocument/2006/relationships" id="261" r:id="R03016aee6e2a4256"/>
    <p:sldId xmlns:r="http://schemas.openxmlformats.org/officeDocument/2006/relationships" id="262" r:id="Rdf7a880e54f8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d4ce53e674a73" /><Relationship Type="http://schemas.openxmlformats.org/officeDocument/2006/relationships/slide" Target="/ppt/slides/slide1.xml" Id="R722d0c2c982e404e" /><Relationship Type="http://schemas.openxmlformats.org/officeDocument/2006/relationships/slide" Target="/ppt/slides/slide2.xml" Id="R686a0c1e139142c8" /><Relationship Type="http://schemas.openxmlformats.org/officeDocument/2006/relationships/slide" Target="/ppt/slides/slide3.xml" Id="R64fb6160f5c443bb" /><Relationship Type="http://schemas.openxmlformats.org/officeDocument/2006/relationships/slide" Target="/ppt/slides/slide4.xml" Id="R301fbbe13df142ed" /><Relationship Type="http://schemas.openxmlformats.org/officeDocument/2006/relationships/slide" Target="/ppt/slides/slide5.xml" Id="R43b30f938ceb45be" /><Relationship Type="http://schemas.openxmlformats.org/officeDocument/2006/relationships/slide" Target="/ppt/slides/slide6.xml" Id="R03016aee6e2a4256" /><Relationship Type="http://schemas.openxmlformats.org/officeDocument/2006/relationships/slide" Target="/ppt/slides/slide7.xml" Id="Rdf7a880e54f8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a7e54b7f6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57e498f5544e5" /><Relationship Type="http://schemas.openxmlformats.org/officeDocument/2006/relationships/theme" Target="/ppt/slideMasters/theme/theme1.xml" Id="R99e70390eb37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57e498f55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8976b263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2aebfb7f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d7800ce9e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6ac101fe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ecbe651a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6b2d582bd4a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2da68a24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SIRIUS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 ØKONOMI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8 369 222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MARKHUS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ERIKSAKS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VELETA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927 411 296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ØKONOMI AS</a:t>
            </a:r>
          </a:p>
        </p:txBody>
      </p:sp>
    </p:spTree>
  </p:cSld>
  <p:clrMapOvr>
    <a:masterClrMapping xmlns:a="http://schemas.openxmlformats.org/drawingml/2006/main"/>
  </p:clrMapOvr>
</p:sld>
</file>