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e62924e77d0485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47cbeb146144744"/>
  </p:sldMasterIdLst>
  <p:sldIdLst>
    <p:sldId xmlns:r="http://schemas.openxmlformats.org/officeDocument/2006/relationships" id="256" r:id="R68cd83c167ec48e2"/>
    <p:sldId xmlns:r="http://schemas.openxmlformats.org/officeDocument/2006/relationships" id="257" r:id="Rb3fcb22c8c3a48af"/>
    <p:sldId xmlns:r="http://schemas.openxmlformats.org/officeDocument/2006/relationships" id="258" r:id="Rb43b03dc16594766"/>
    <p:sldId xmlns:r="http://schemas.openxmlformats.org/officeDocument/2006/relationships" id="259" r:id="R6045f8f9979d4c5e"/>
    <p:sldId xmlns:r="http://schemas.openxmlformats.org/officeDocument/2006/relationships" id="260" r:id="R2ff6282885ed432b"/>
    <p:sldId xmlns:r="http://schemas.openxmlformats.org/officeDocument/2006/relationships" id="261" r:id="R821d37a7053e494c"/>
    <p:sldId xmlns:r="http://schemas.openxmlformats.org/officeDocument/2006/relationships" id="262" r:id="R0144ab20601e4f7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7cbeb146144744" /><Relationship Type="http://schemas.openxmlformats.org/officeDocument/2006/relationships/slide" Target="/ppt/slides/slide1.xml" Id="R68cd83c167ec48e2" /><Relationship Type="http://schemas.openxmlformats.org/officeDocument/2006/relationships/slide" Target="/ppt/slides/slide2.xml" Id="Rb3fcb22c8c3a48af" /><Relationship Type="http://schemas.openxmlformats.org/officeDocument/2006/relationships/slide" Target="/ppt/slides/slide3.xml" Id="Rb43b03dc16594766" /><Relationship Type="http://schemas.openxmlformats.org/officeDocument/2006/relationships/slide" Target="/ppt/slides/slide4.xml" Id="R6045f8f9979d4c5e" /><Relationship Type="http://schemas.openxmlformats.org/officeDocument/2006/relationships/slide" Target="/ppt/slides/slide5.xml" Id="R2ff6282885ed432b" /><Relationship Type="http://schemas.openxmlformats.org/officeDocument/2006/relationships/slide" Target="/ppt/slides/slide6.xml" Id="R821d37a7053e494c" /><Relationship Type="http://schemas.openxmlformats.org/officeDocument/2006/relationships/slide" Target="/ppt/slides/slide7.xml" Id="R0144ab20601e4f7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8138d0dba64ec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e5e6d6e9324596" /><Relationship Type="http://schemas.openxmlformats.org/officeDocument/2006/relationships/theme" Target="/ppt/slideMasters/theme/theme1.xml" Id="R62b589d4767e40d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ae5e6d6e932459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a71107a462453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3ca64058504ab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a9ff4c0234409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9407b6e979468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7f9ce5de39454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d6c9800002423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34a0c03369405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FLYGIND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FLYGIND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FLYGIND INVEST AS ble etablert [år] og holder til i Kongsvinger.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FLYGIND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FLYGIND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FLYGIND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−37 486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26 617 026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667 455 261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667 944 273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FLYGIND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FREDRIK HOLTH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FLYGIND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Mårvegen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2211 Kongsvinger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927 396 521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FLYGIND INVEST AS</a:t>
            </a:r>
          </a:p>
        </p:txBody>
      </p:sp>
    </p:spTree>
  </p:cSld>
  <p:clrMapOvr>
    <a:masterClrMapping xmlns:a="http://schemas.openxmlformats.org/drawingml/2006/main"/>
  </p:clrMapOvr>
</p:sld>
</file>