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f840867a6b4f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a4a732c6474d89"/>
  </p:sldMasterIdLst>
  <p:sldIdLst>
    <p:sldId xmlns:r="http://schemas.openxmlformats.org/officeDocument/2006/relationships" id="256" r:id="R1b0866ff5d2745bb"/>
    <p:sldId xmlns:r="http://schemas.openxmlformats.org/officeDocument/2006/relationships" id="257" r:id="Rfbd757124c644ebc"/>
    <p:sldId xmlns:r="http://schemas.openxmlformats.org/officeDocument/2006/relationships" id="258" r:id="Rf5aaf0d6ee274dff"/>
    <p:sldId xmlns:r="http://schemas.openxmlformats.org/officeDocument/2006/relationships" id="259" r:id="R1932747ef5104fc1"/>
    <p:sldId xmlns:r="http://schemas.openxmlformats.org/officeDocument/2006/relationships" id="260" r:id="R96c0f6af4147421f"/>
    <p:sldId xmlns:r="http://schemas.openxmlformats.org/officeDocument/2006/relationships" id="261" r:id="R6902b237c0cf4358"/>
    <p:sldId xmlns:r="http://schemas.openxmlformats.org/officeDocument/2006/relationships" id="262" r:id="R631848f1d8d548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4a732c6474d89" /><Relationship Type="http://schemas.openxmlformats.org/officeDocument/2006/relationships/slide" Target="/ppt/slides/slide1.xml" Id="R1b0866ff5d2745bb" /><Relationship Type="http://schemas.openxmlformats.org/officeDocument/2006/relationships/slide" Target="/ppt/slides/slide2.xml" Id="Rfbd757124c644ebc" /><Relationship Type="http://schemas.openxmlformats.org/officeDocument/2006/relationships/slide" Target="/ppt/slides/slide3.xml" Id="Rf5aaf0d6ee274dff" /><Relationship Type="http://schemas.openxmlformats.org/officeDocument/2006/relationships/slide" Target="/ppt/slides/slide4.xml" Id="R1932747ef5104fc1" /><Relationship Type="http://schemas.openxmlformats.org/officeDocument/2006/relationships/slide" Target="/ppt/slides/slide5.xml" Id="R96c0f6af4147421f" /><Relationship Type="http://schemas.openxmlformats.org/officeDocument/2006/relationships/slide" Target="/ppt/slides/slide6.xml" Id="R6902b237c0cf4358" /><Relationship Type="http://schemas.openxmlformats.org/officeDocument/2006/relationships/slide" Target="/ppt/slides/slide7.xml" Id="R631848f1d8d548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888166a7641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b7ac8c7cc4ae5" /><Relationship Type="http://schemas.openxmlformats.org/officeDocument/2006/relationships/theme" Target="/ppt/slideMasters/theme/theme1.xml" Id="Rdba603adfd2248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db7ac8c7cc4a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d16dc020d48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97e01bff946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edd6a8cbc44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d5d15320e46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c792a48c140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03637aab248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4890f2e9e48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GREY SWAN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GREY SWAN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29 937 115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639 856 129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640 043 626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927 379 031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