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9ee74f9ca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9c0f8d1f74672"/>
  </p:sldMasterIdLst>
  <p:sldIdLst>
    <p:sldId xmlns:r="http://schemas.openxmlformats.org/officeDocument/2006/relationships" id="256" r:id="R4f522fcc45d74593"/>
    <p:sldId xmlns:r="http://schemas.openxmlformats.org/officeDocument/2006/relationships" id="257" r:id="Red4ca960b6a947fd"/>
    <p:sldId xmlns:r="http://schemas.openxmlformats.org/officeDocument/2006/relationships" id="258" r:id="Re7cee4acfbf54ac9"/>
    <p:sldId xmlns:r="http://schemas.openxmlformats.org/officeDocument/2006/relationships" id="259" r:id="Re8f6d7d17c474340"/>
    <p:sldId xmlns:r="http://schemas.openxmlformats.org/officeDocument/2006/relationships" id="260" r:id="Rb23af49af2294a34"/>
    <p:sldId xmlns:r="http://schemas.openxmlformats.org/officeDocument/2006/relationships" id="261" r:id="R444858820a90482b"/>
    <p:sldId xmlns:r="http://schemas.openxmlformats.org/officeDocument/2006/relationships" id="262" r:id="Rddf96cea6853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9c0f8d1f74672" /><Relationship Type="http://schemas.openxmlformats.org/officeDocument/2006/relationships/slide" Target="/ppt/slides/slide1.xml" Id="R4f522fcc45d74593" /><Relationship Type="http://schemas.openxmlformats.org/officeDocument/2006/relationships/slide" Target="/ppt/slides/slide2.xml" Id="Red4ca960b6a947fd" /><Relationship Type="http://schemas.openxmlformats.org/officeDocument/2006/relationships/slide" Target="/ppt/slides/slide3.xml" Id="Re7cee4acfbf54ac9" /><Relationship Type="http://schemas.openxmlformats.org/officeDocument/2006/relationships/slide" Target="/ppt/slides/slide4.xml" Id="Re8f6d7d17c474340" /><Relationship Type="http://schemas.openxmlformats.org/officeDocument/2006/relationships/slide" Target="/ppt/slides/slide5.xml" Id="Rb23af49af2294a34" /><Relationship Type="http://schemas.openxmlformats.org/officeDocument/2006/relationships/slide" Target="/ppt/slides/slide6.xml" Id="R444858820a90482b" /><Relationship Type="http://schemas.openxmlformats.org/officeDocument/2006/relationships/slide" Target="/ppt/slides/slide7.xml" Id="Rddf96cea6853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d3b3e4a6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91bcf4244c3f" /><Relationship Type="http://schemas.openxmlformats.org/officeDocument/2006/relationships/theme" Target="/ppt/slideMasters/theme/theme1.xml" Id="Ra8cebb1113e6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691bcf424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2477c29fb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0ed7bf320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79bdb313f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f7364b4d6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631851daf46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513ee622e4c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af1100a69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EDWARD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2 994 190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IVER LIGAARD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Munkerudåsen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927 377 837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EDWARD HOLDING AS</a:t>
            </a:r>
          </a:p>
        </p:txBody>
      </p:sp>
    </p:spTree>
  </p:cSld>
  <p:clrMapOvr>
    <a:masterClrMapping xmlns:a="http://schemas.openxmlformats.org/drawingml/2006/main"/>
  </p:clrMapOvr>
</p:sld>
</file>