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707ef42ee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241b30bda49cd"/>
  </p:sldMasterIdLst>
  <p:sldIdLst>
    <p:sldId xmlns:r="http://schemas.openxmlformats.org/officeDocument/2006/relationships" id="256" r:id="R4c29d003a92d40dd"/>
    <p:sldId xmlns:r="http://schemas.openxmlformats.org/officeDocument/2006/relationships" id="257" r:id="R9942f797359a4f3c"/>
    <p:sldId xmlns:r="http://schemas.openxmlformats.org/officeDocument/2006/relationships" id="258" r:id="R9387297797d649b4"/>
    <p:sldId xmlns:r="http://schemas.openxmlformats.org/officeDocument/2006/relationships" id="259" r:id="Rbec533f520ba4951"/>
    <p:sldId xmlns:r="http://schemas.openxmlformats.org/officeDocument/2006/relationships" id="260" r:id="Radfc9c7efb29428a"/>
    <p:sldId xmlns:r="http://schemas.openxmlformats.org/officeDocument/2006/relationships" id="261" r:id="Ra3430c756c484cc3"/>
    <p:sldId xmlns:r="http://schemas.openxmlformats.org/officeDocument/2006/relationships" id="262" r:id="Rce2269e0602d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241b30bda49cd" /><Relationship Type="http://schemas.openxmlformats.org/officeDocument/2006/relationships/slide" Target="/ppt/slides/slide1.xml" Id="R4c29d003a92d40dd" /><Relationship Type="http://schemas.openxmlformats.org/officeDocument/2006/relationships/slide" Target="/ppt/slides/slide2.xml" Id="R9942f797359a4f3c" /><Relationship Type="http://schemas.openxmlformats.org/officeDocument/2006/relationships/slide" Target="/ppt/slides/slide3.xml" Id="R9387297797d649b4" /><Relationship Type="http://schemas.openxmlformats.org/officeDocument/2006/relationships/slide" Target="/ppt/slides/slide4.xml" Id="Rbec533f520ba4951" /><Relationship Type="http://schemas.openxmlformats.org/officeDocument/2006/relationships/slide" Target="/ppt/slides/slide5.xml" Id="Radfc9c7efb29428a" /><Relationship Type="http://schemas.openxmlformats.org/officeDocument/2006/relationships/slide" Target="/ppt/slides/slide6.xml" Id="Ra3430c756c484cc3" /><Relationship Type="http://schemas.openxmlformats.org/officeDocument/2006/relationships/slide" Target="/ppt/slides/slide7.xml" Id="Rce2269e0602d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19d8224014f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815fc18084fbe" /><Relationship Type="http://schemas.openxmlformats.org/officeDocument/2006/relationships/theme" Target="/ppt/slideMasters/theme/theme1.xml" Id="R2f0337b0b2bc46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815fc1808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cd439209d47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0d3a686244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063497e6542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de93d8595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43c1e3ce342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bf7458b1d48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e2577b8e8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ORØYANE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ORØYANE AS ble etablert [år] og holder til i Flåm.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1 614 179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25 336 268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48 832 677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AURLAND RESSURSUTVIKLING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5743 Flåm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ORØYANE AS</a:t>
            </a:r>
          </a:p>
        </p:txBody>
      </p:sp>
    </p:spTree>
  </p:cSld>
  <p:clrMapOvr>
    <a:masterClrMapping xmlns:a="http://schemas.openxmlformats.org/drawingml/2006/main"/>
  </p:clrMapOvr>
</p:sld>
</file>