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78c4ec6d7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a72459c5b40f3"/>
  </p:sldMasterIdLst>
  <p:sldIdLst>
    <p:sldId xmlns:r="http://schemas.openxmlformats.org/officeDocument/2006/relationships" id="256" r:id="Rd7fbfaea7cdc416b"/>
    <p:sldId xmlns:r="http://schemas.openxmlformats.org/officeDocument/2006/relationships" id="257" r:id="Rea8bb65b7e1d493c"/>
    <p:sldId xmlns:r="http://schemas.openxmlformats.org/officeDocument/2006/relationships" id="258" r:id="Rcecae48f56ff4b5c"/>
    <p:sldId xmlns:r="http://schemas.openxmlformats.org/officeDocument/2006/relationships" id="259" r:id="Rcb0c435af54a4dec"/>
    <p:sldId xmlns:r="http://schemas.openxmlformats.org/officeDocument/2006/relationships" id="260" r:id="R31557fba0f744e17"/>
    <p:sldId xmlns:r="http://schemas.openxmlformats.org/officeDocument/2006/relationships" id="261" r:id="R27be52a3dc584212"/>
    <p:sldId xmlns:r="http://schemas.openxmlformats.org/officeDocument/2006/relationships" id="262" r:id="Re71af2dbc3cd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a72459c5b40f3" /><Relationship Type="http://schemas.openxmlformats.org/officeDocument/2006/relationships/slide" Target="/ppt/slides/slide1.xml" Id="Rd7fbfaea7cdc416b" /><Relationship Type="http://schemas.openxmlformats.org/officeDocument/2006/relationships/slide" Target="/ppt/slides/slide2.xml" Id="Rea8bb65b7e1d493c" /><Relationship Type="http://schemas.openxmlformats.org/officeDocument/2006/relationships/slide" Target="/ppt/slides/slide3.xml" Id="Rcecae48f56ff4b5c" /><Relationship Type="http://schemas.openxmlformats.org/officeDocument/2006/relationships/slide" Target="/ppt/slides/slide4.xml" Id="Rcb0c435af54a4dec" /><Relationship Type="http://schemas.openxmlformats.org/officeDocument/2006/relationships/slide" Target="/ppt/slides/slide5.xml" Id="R31557fba0f744e17" /><Relationship Type="http://schemas.openxmlformats.org/officeDocument/2006/relationships/slide" Target="/ppt/slides/slide6.xml" Id="R27be52a3dc584212" /><Relationship Type="http://schemas.openxmlformats.org/officeDocument/2006/relationships/slide" Target="/ppt/slides/slide7.xml" Id="Re71af2dbc3cd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e0178d1a848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348ebcf5b45fb" /><Relationship Type="http://schemas.openxmlformats.org/officeDocument/2006/relationships/theme" Target="/ppt/slideMasters/theme/theme1.xml" Id="Reaa734dda16d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348ebcf5b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62ee754cd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2d1c6967e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a449a6e22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a92972832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920946288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56fd160d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d06c4046d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