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14d723e7aa45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5a795b19bc4f5b"/>
  </p:sldMasterIdLst>
  <p:sldIdLst>
    <p:sldId xmlns:r="http://schemas.openxmlformats.org/officeDocument/2006/relationships" id="256" r:id="R1f07902007504efd"/>
    <p:sldId xmlns:r="http://schemas.openxmlformats.org/officeDocument/2006/relationships" id="257" r:id="R9c40c58afd2a4522"/>
    <p:sldId xmlns:r="http://schemas.openxmlformats.org/officeDocument/2006/relationships" id="258" r:id="R1c778e636c4c47dd"/>
    <p:sldId xmlns:r="http://schemas.openxmlformats.org/officeDocument/2006/relationships" id="259" r:id="R127f3f8cd3244b65"/>
    <p:sldId xmlns:r="http://schemas.openxmlformats.org/officeDocument/2006/relationships" id="260" r:id="R1ce4e5eb21134c97"/>
    <p:sldId xmlns:r="http://schemas.openxmlformats.org/officeDocument/2006/relationships" id="261" r:id="Re39a498e12924556"/>
    <p:sldId xmlns:r="http://schemas.openxmlformats.org/officeDocument/2006/relationships" id="262" r:id="Rf0198875f1bd4a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5a795b19bc4f5b" /><Relationship Type="http://schemas.openxmlformats.org/officeDocument/2006/relationships/slide" Target="/ppt/slides/slide1.xml" Id="R1f07902007504efd" /><Relationship Type="http://schemas.openxmlformats.org/officeDocument/2006/relationships/slide" Target="/ppt/slides/slide2.xml" Id="R9c40c58afd2a4522" /><Relationship Type="http://schemas.openxmlformats.org/officeDocument/2006/relationships/slide" Target="/ppt/slides/slide3.xml" Id="R1c778e636c4c47dd" /><Relationship Type="http://schemas.openxmlformats.org/officeDocument/2006/relationships/slide" Target="/ppt/slides/slide4.xml" Id="R127f3f8cd3244b65" /><Relationship Type="http://schemas.openxmlformats.org/officeDocument/2006/relationships/slide" Target="/ppt/slides/slide5.xml" Id="R1ce4e5eb21134c97" /><Relationship Type="http://schemas.openxmlformats.org/officeDocument/2006/relationships/slide" Target="/ppt/slides/slide6.xml" Id="Re39a498e12924556" /><Relationship Type="http://schemas.openxmlformats.org/officeDocument/2006/relationships/slide" Target="/ppt/slides/slide7.xml" Id="Rf0198875f1bd4a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0641f0cc854f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affcbc4ec4b79" /><Relationship Type="http://schemas.openxmlformats.org/officeDocument/2006/relationships/theme" Target="/ppt/slideMasters/theme/theme1.xml" Id="R2e69eb23ece049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3affcbc4ec4b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73f5b3e6648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7b6345ced4d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6f4fce30640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0abe528af4c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d0ec2887944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77ad97aea4e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20825bbd14d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 OLSEN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OLSEN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OLSEN INVEST AS ble etablert [år] og holder til i Sund I Lofoten.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OLSEN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OLSEN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OLSEN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151 891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136 252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144 074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592 266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2 878 790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OLSEN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OLSEN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Sundveien 157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8384 Sund I Lofoten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927 258 994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OLSEN INVEST AS</a:t>
            </a:r>
          </a:p>
        </p:txBody>
      </p:sp>
    </p:spTree>
  </p:cSld>
  <p:clrMapOvr>
    <a:masterClrMapping xmlns:a="http://schemas.openxmlformats.org/drawingml/2006/main"/>
  </p:clrMapOvr>
</p:sld>
</file>