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131449b62e40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23695075074c4c"/>
  </p:sldMasterIdLst>
  <p:sldIdLst>
    <p:sldId xmlns:r="http://schemas.openxmlformats.org/officeDocument/2006/relationships" id="256" r:id="R3be65537641944b9"/>
    <p:sldId xmlns:r="http://schemas.openxmlformats.org/officeDocument/2006/relationships" id="257" r:id="R0f8dc41d51434bc2"/>
    <p:sldId xmlns:r="http://schemas.openxmlformats.org/officeDocument/2006/relationships" id="258" r:id="Rda9c0ce6b9d449dd"/>
    <p:sldId xmlns:r="http://schemas.openxmlformats.org/officeDocument/2006/relationships" id="259" r:id="Rcfab6f6a352642af"/>
    <p:sldId xmlns:r="http://schemas.openxmlformats.org/officeDocument/2006/relationships" id="260" r:id="R4afb54ebcd4d4af4"/>
    <p:sldId xmlns:r="http://schemas.openxmlformats.org/officeDocument/2006/relationships" id="261" r:id="Rd23827ff87874fe9"/>
    <p:sldId xmlns:r="http://schemas.openxmlformats.org/officeDocument/2006/relationships" id="262" r:id="R3c53e8fc1eb3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3695075074c4c" /><Relationship Type="http://schemas.openxmlformats.org/officeDocument/2006/relationships/slide" Target="/ppt/slides/slide1.xml" Id="R3be65537641944b9" /><Relationship Type="http://schemas.openxmlformats.org/officeDocument/2006/relationships/slide" Target="/ppt/slides/slide2.xml" Id="R0f8dc41d51434bc2" /><Relationship Type="http://schemas.openxmlformats.org/officeDocument/2006/relationships/slide" Target="/ppt/slides/slide3.xml" Id="Rda9c0ce6b9d449dd" /><Relationship Type="http://schemas.openxmlformats.org/officeDocument/2006/relationships/slide" Target="/ppt/slides/slide4.xml" Id="Rcfab6f6a352642af" /><Relationship Type="http://schemas.openxmlformats.org/officeDocument/2006/relationships/slide" Target="/ppt/slides/slide5.xml" Id="R4afb54ebcd4d4af4" /><Relationship Type="http://schemas.openxmlformats.org/officeDocument/2006/relationships/slide" Target="/ppt/slides/slide6.xml" Id="Rd23827ff87874fe9" /><Relationship Type="http://schemas.openxmlformats.org/officeDocument/2006/relationships/slide" Target="/ppt/slides/slide7.xml" Id="R3c53e8fc1eb3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a0747e11f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8fde08c5d46ad" /><Relationship Type="http://schemas.openxmlformats.org/officeDocument/2006/relationships/theme" Target="/ppt/slideMasters/theme/theme1.xml" Id="R9f21f65c95c944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d8fde08c5d46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c1fca089243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66ae832bb48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c114fec1446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b254c7ebf4f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db4339d9a4c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bb2cab05c49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66f1a58f14e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ARGO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ARGO REVISJON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8 961 548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3 108 311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2 853 400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9 244 026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NATAKUPA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SKRIDULAUPEN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BERGE STRAND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Hafstadvegen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927 251 167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 REVISJON AS</a:t>
            </a:r>
          </a:p>
        </p:txBody>
      </p:sp>
    </p:spTree>
  </p:cSld>
  <p:clrMapOvr>
    <a:masterClrMapping xmlns:a="http://schemas.openxmlformats.org/drawingml/2006/main"/>
  </p:clrMapOvr>
</p:sld>
</file>