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8d353472e343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a2c7c90393444a"/>
  </p:sldMasterIdLst>
  <p:sldIdLst>
    <p:sldId xmlns:r="http://schemas.openxmlformats.org/officeDocument/2006/relationships" id="256" r:id="R8a2a5a470b5d4490"/>
    <p:sldId xmlns:r="http://schemas.openxmlformats.org/officeDocument/2006/relationships" id="257" r:id="R613eabb913fc4811"/>
    <p:sldId xmlns:r="http://schemas.openxmlformats.org/officeDocument/2006/relationships" id="258" r:id="R310a15287aac4741"/>
    <p:sldId xmlns:r="http://schemas.openxmlformats.org/officeDocument/2006/relationships" id="259" r:id="Rf885d3c2059b47b4"/>
    <p:sldId xmlns:r="http://schemas.openxmlformats.org/officeDocument/2006/relationships" id="260" r:id="Ra466c56e35e7433e"/>
    <p:sldId xmlns:r="http://schemas.openxmlformats.org/officeDocument/2006/relationships" id="261" r:id="R39cb2ac3127d413b"/>
    <p:sldId xmlns:r="http://schemas.openxmlformats.org/officeDocument/2006/relationships" id="262" r:id="Rcd6654f2fb9f42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a2c7c90393444a" /><Relationship Type="http://schemas.openxmlformats.org/officeDocument/2006/relationships/slide" Target="/ppt/slides/slide1.xml" Id="R8a2a5a470b5d4490" /><Relationship Type="http://schemas.openxmlformats.org/officeDocument/2006/relationships/slide" Target="/ppt/slides/slide2.xml" Id="R613eabb913fc4811" /><Relationship Type="http://schemas.openxmlformats.org/officeDocument/2006/relationships/slide" Target="/ppt/slides/slide3.xml" Id="R310a15287aac4741" /><Relationship Type="http://schemas.openxmlformats.org/officeDocument/2006/relationships/slide" Target="/ppt/slides/slide4.xml" Id="Rf885d3c2059b47b4" /><Relationship Type="http://schemas.openxmlformats.org/officeDocument/2006/relationships/slide" Target="/ppt/slides/slide5.xml" Id="Ra466c56e35e7433e" /><Relationship Type="http://schemas.openxmlformats.org/officeDocument/2006/relationships/slide" Target="/ppt/slides/slide6.xml" Id="R39cb2ac3127d413b" /><Relationship Type="http://schemas.openxmlformats.org/officeDocument/2006/relationships/slide" Target="/ppt/slides/slide7.xml" Id="Rcd6654f2fb9f42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5a1ec76e4940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b565a296a4390" /><Relationship Type="http://schemas.openxmlformats.org/officeDocument/2006/relationships/theme" Target="/ppt/slideMasters/theme/theme1.xml" Id="R38e31c766cb94c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4b565a296a43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592ecbb7e49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50873535b42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0041be4a74c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7df2daca14a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32059261d4c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7b3b0bc4848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c8ee0a44b4f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IBERDROLA RENEWABLES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IBERDROLA RENEWABLES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IBERDROLA RENEWABLES NORWAY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IBERDROLA RENEWABLES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IBERDROLA RENEWABLES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IBERDROLA RENEWABLES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−1 616 699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38 377 053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49 922 414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IBERDROLA RENEWABLES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IBERDROLA RENOVABLES INTERNATIONAL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IBERDROLA RENEWABLES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Ernst &amp; Young AS, Vassbotnen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927 245 213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IBERDROLA RENEWABLES NORWAY AS</a:t>
            </a:r>
          </a:p>
        </p:txBody>
      </p:sp>
    </p:spTree>
  </p:cSld>
  <p:clrMapOvr>
    <a:masterClrMapping xmlns:a="http://schemas.openxmlformats.org/drawingml/2006/main"/>
  </p:clrMapOvr>
</p:sld>
</file>