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cf80d4732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dcc4762874787"/>
  </p:sldMasterIdLst>
  <p:sldIdLst>
    <p:sldId xmlns:r="http://schemas.openxmlformats.org/officeDocument/2006/relationships" id="256" r:id="R60ac622c961f4132"/>
    <p:sldId xmlns:r="http://schemas.openxmlformats.org/officeDocument/2006/relationships" id="257" r:id="R8b99cddce0f242de"/>
    <p:sldId xmlns:r="http://schemas.openxmlformats.org/officeDocument/2006/relationships" id="258" r:id="R6b17c5916c3c43d8"/>
    <p:sldId xmlns:r="http://schemas.openxmlformats.org/officeDocument/2006/relationships" id="259" r:id="R5cb10e25830d4f82"/>
    <p:sldId xmlns:r="http://schemas.openxmlformats.org/officeDocument/2006/relationships" id="260" r:id="R7bec9066344040f0"/>
    <p:sldId xmlns:r="http://schemas.openxmlformats.org/officeDocument/2006/relationships" id="261" r:id="R411010d5032c4015"/>
    <p:sldId xmlns:r="http://schemas.openxmlformats.org/officeDocument/2006/relationships" id="262" r:id="Rc403c443d6ea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dcc4762874787" /><Relationship Type="http://schemas.openxmlformats.org/officeDocument/2006/relationships/slide" Target="/ppt/slides/slide1.xml" Id="R60ac622c961f4132" /><Relationship Type="http://schemas.openxmlformats.org/officeDocument/2006/relationships/slide" Target="/ppt/slides/slide2.xml" Id="R8b99cddce0f242de" /><Relationship Type="http://schemas.openxmlformats.org/officeDocument/2006/relationships/slide" Target="/ppt/slides/slide3.xml" Id="R6b17c5916c3c43d8" /><Relationship Type="http://schemas.openxmlformats.org/officeDocument/2006/relationships/slide" Target="/ppt/slides/slide4.xml" Id="R5cb10e25830d4f82" /><Relationship Type="http://schemas.openxmlformats.org/officeDocument/2006/relationships/slide" Target="/ppt/slides/slide5.xml" Id="R7bec9066344040f0" /><Relationship Type="http://schemas.openxmlformats.org/officeDocument/2006/relationships/slide" Target="/ppt/slides/slide6.xml" Id="R411010d5032c4015" /><Relationship Type="http://schemas.openxmlformats.org/officeDocument/2006/relationships/slide" Target="/ppt/slides/slide7.xml" Id="Rc403c443d6ea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0eef1cc6b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eba99aff40a6" /><Relationship Type="http://schemas.openxmlformats.org/officeDocument/2006/relationships/theme" Target="/ppt/slideMasters/theme/theme1.xml" Id="R8732e1e31c5b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eeba99aff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b7dbcca0c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4ea5d3de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9a3615445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1f0843ff4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22db82529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8b05ac50d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41725701b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 GODØ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GODØ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54 627 099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56 748 245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ANNELISE KLEVEN GODØ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KLEVEN GODØ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MARTIN KLEVEN GODØ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MARGRETE KLEVEN GODØ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