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75fe7aea7a4b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22028767f84557"/>
  </p:sldMasterIdLst>
  <p:sldIdLst>
    <p:sldId xmlns:r="http://schemas.openxmlformats.org/officeDocument/2006/relationships" id="256" r:id="R721846342a0f47b8"/>
    <p:sldId xmlns:r="http://schemas.openxmlformats.org/officeDocument/2006/relationships" id="257" r:id="R8dc9cc3e0f4546c2"/>
    <p:sldId xmlns:r="http://schemas.openxmlformats.org/officeDocument/2006/relationships" id="258" r:id="R3a7509c70c8f4082"/>
    <p:sldId xmlns:r="http://schemas.openxmlformats.org/officeDocument/2006/relationships" id="259" r:id="Rb0de3627a93a49da"/>
    <p:sldId xmlns:r="http://schemas.openxmlformats.org/officeDocument/2006/relationships" id="260" r:id="Rc68cb77c38414e94"/>
    <p:sldId xmlns:r="http://schemas.openxmlformats.org/officeDocument/2006/relationships" id="261" r:id="R30675fb9603d4651"/>
    <p:sldId xmlns:r="http://schemas.openxmlformats.org/officeDocument/2006/relationships" id="262" r:id="Rd2c33ee059f34d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22028767f84557" /><Relationship Type="http://schemas.openxmlformats.org/officeDocument/2006/relationships/slide" Target="/ppt/slides/slide1.xml" Id="R721846342a0f47b8" /><Relationship Type="http://schemas.openxmlformats.org/officeDocument/2006/relationships/slide" Target="/ppt/slides/slide2.xml" Id="R8dc9cc3e0f4546c2" /><Relationship Type="http://schemas.openxmlformats.org/officeDocument/2006/relationships/slide" Target="/ppt/slides/slide3.xml" Id="R3a7509c70c8f4082" /><Relationship Type="http://schemas.openxmlformats.org/officeDocument/2006/relationships/slide" Target="/ppt/slides/slide4.xml" Id="Rb0de3627a93a49da" /><Relationship Type="http://schemas.openxmlformats.org/officeDocument/2006/relationships/slide" Target="/ppt/slides/slide5.xml" Id="Rc68cb77c38414e94" /><Relationship Type="http://schemas.openxmlformats.org/officeDocument/2006/relationships/slide" Target="/ppt/slides/slide6.xml" Id="R30675fb9603d4651" /><Relationship Type="http://schemas.openxmlformats.org/officeDocument/2006/relationships/slide" Target="/ppt/slides/slide7.xml" Id="Rd2c33ee059f34d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bec8dbfc3d43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416446f2e4bb1" /><Relationship Type="http://schemas.openxmlformats.org/officeDocument/2006/relationships/theme" Target="/ppt/slideMasters/theme/theme1.xml" Id="R80cecf0945c14d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6416446f2e4b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62e919fc048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64a1d2fb047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ef6dd645348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f9b9c1adb47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1e2dfe6ac40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c4848aa124c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a8dfc6e9641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OHR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OHR EIENDOM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1 673 956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114 500 421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117 475 671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OHR CECILIE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OHR ERIK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927 223 724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