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5a35f9596343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e203ae27994d06"/>
  </p:sldMasterIdLst>
  <p:sldIdLst>
    <p:sldId xmlns:r="http://schemas.openxmlformats.org/officeDocument/2006/relationships" id="256" r:id="R49ec2ff52b164e19"/>
    <p:sldId xmlns:r="http://schemas.openxmlformats.org/officeDocument/2006/relationships" id="257" r:id="Rb35452385fd94be4"/>
    <p:sldId xmlns:r="http://schemas.openxmlformats.org/officeDocument/2006/relationships" id="258" r:id="Rb32042626ceb4494"/>
    <p:sldId xmlns:r="http://schemas.openxmlformats.org/officeDocument/2006/relationships" id="259" r:id="R044ceefc6510481d"/>
    <p:sldId xmlns:r="http://schemas.openxmlformats.org/officeDocument/2006/relationships" id="260" r:id="R31b549dd41ae49be"/>
    <p:sldId xmlns:r="http://schemas.openxmlformats.org/officeDocument/2006/relationships" id="261" r:id="Rff6f2f948e6b4dfb"/>
    <p:sldId xmlns:r="http://schemas.openxmlformats.org/officeDocument/2006/relationships" id="262" r:id="R45bae842f1964b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e203ae27994d06" /><Relationship Type="http://schemas.openxmlformats.org/officeDocument/2006/relationships/slide" Target="/ppt/slides/slide1.xml" Id="R49ec2ff52b164e19" /><Relationship Type="http://schemas.openxmlformats.org/officeDocument/2006/relationships/slide" Target="/ppt/slides/slide2.xml" Id="Rb35452385fd94be4" /><Relationship Type="http://schemas.openxmlformats.org/officeDocument/2006/relationships/slide" Target="/ppt/slides/slide3.xml" Id="Rb32042626ceb4494" /><Relationship Type="http://schemas.openxmlformats.org/officeDocument/2006/relationships/slide" Target="/ppt/slides/slide4.xml" Id="R044ceefc6510481d" /><Relationship Type="http://schemas.openxmlformats.org/officeDocument/2006/relationships/slide" Target="/ppt/slides/slide5.xml" Id="R31b549dd41ae49be" /><Relationship Type="http://schemas.openxmlformats.org/officeDocument/2006/relationships/slide" Target="/ppt/slides/slide6.xml" Id="Rff6f2f948e6b4dfb" /><Relationship Type="http://schemas.openxmlformats.org/officeDocument/2006/relationships/slide" Target="/ppt/slides/slide7.xml" Id="R45bae842f1964b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5379453c1a4d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f23ba5ae414b9c" /><Relationship Type="http://schemas.openxmlformats.org/officeDocument/2006/relationships/theme" Target="/ppt/slideMasters/theme/theme1.xml" Id="R129c83b884e74c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f23ba5ae414b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f4e5c4b8142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5c8b35f534b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a66fb169ca4d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57d2c4c0744f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82295cd4a4b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25d1c309e45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3311c904847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LOKKOMO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LOKKOMO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−920 933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6 263 869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10 791 790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40 741 818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 SKIRI ØSTIGÅRD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Invento Regnskap AS, 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927 215 152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LOKKOMO AS</a:t>
            </a:r>
          </a:p>
        </p:txBody>
      </p:sp>
    </p:spTree>
  </p:cSld>
  <p:clrMapOvr>
    <a:masterClrMapping xmlns:a="http://schemas.openxmlformats.org/drawingml/2006/main"/>
  </p:clrMapOvr>
</p:sld>
</file>