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e43a7f6c5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199a4c2d94e11"/>
  </p:sldMasterIdLst>
  <p:sldIdLst>
    <p:sldId xmlns:r="http://schemas.openxmlformats.org/officeDocument/2006/relationships" id="256" r:id="R24fe555d1904404b"/>
    <p:sldId xmlns:r="http://schemas.openxmlformats.org/officeDocument/2006/relationships" id="257" r:id="Ra2634c97d7394b71"/>
    <p:sldId xmlns:r="http://schemas.openxmlformats.org/officeDocument/2006/relationships" id="258" r:id="R82ac87f1cb784f74"/>
    <p:sldId xmlns:r="http://schemas.openxmlformats.org/officeDocument/2006/relationships" id="259" r:id="R44a363588bae4528"/>
    <p:sldId xmlns:r="http://schemas.openxmlformats.org/officeDocument/2006/relationships" id="260" r:id="R44374ce3e8514255"/>
    <p:sldId xmlns:r="http://schemas.openxmlformats.org/officeDocument/2006/relationships" id="261" r:id="Ra9f936ed2564451b"/>
    <p:sldId xmlns:r="http://schemas.openxmlformats.org/officeDocument/2006/relationships" id="262" r:id="R56bc6c97d8d24a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199a4c2d94e11" /><Relationship Type="http://schemas.openxmlformats.org/officeDocument/2006/relationships/slide" Target="/ppt/slides/slide1.xml" Id="R24fe555d1904404b" /><Relationship Type="http://schemas.openxmlformats.org/officeDocument/2006/relationships/slide" Target="/ppt/slides/slide2.xml" Id="Ra2634c97d7394b71" /><Relationship Type="http://schemas.openxmlformats.org/officeDocument/2006/relationships/slide" Target="/ppt/slides/slide3.xml" Id="R82ac87f1cb784f74" /><Relationship Type="http://schemas.openxmlformats.org/officeDocument/2006/relationships/slide" Target="/ppt/slides/slide4.xml" Id="R44a363588bae4528" /><Relationship Type="http://schemas.openxmlformats.org/officeDocument/2006/relationships/slide" Target="/ppt/slides/slide5.xml" Id="R44374ce3e8514255" /><Relationship Type="http://schemas.openxmlformats.org/officeDocument/2006/relationships/slide" Target="/ppt/slides/slide6.xml" Id="Ra9f936ed2564451b" /><Relationship Type="http://schemas.openxmlformats.org/officeDocument/2006/relationships/slide" Target="/ppt/slides/slide7.xml" Id="R56bc6c97d8d24a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03d22279b44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c7fdeeebc4375" /><Relationship Type="http://schemas.openxmlformats.org/officeDocument/2006/relationships/theme" Target="/ppt/slideMasters/theme/theme1.xml" Id="R74ca2298673f4a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c7fdeeebc43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e7d000db04d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fecfbeede44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8fb7b86734f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13eed6f7748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e3b7570f342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a68c7fa3f43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be1bc812a41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SANDNES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733 725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733 725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MAUDAL LEON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Sørafjellveien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4310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927 210 835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