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b8272564824d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46593c835147bb"/>
  </p:sldMasterIdLst>
  <p:sldIdLst>
    <p:sldId xmlns:r="http://schemas.openxmlformats.org/officeDocument/2006/relationships" id="256" r:id="R0a0ee8cf20ff48f9"/>
    <p:sldId xmlns:r="http://schemas.openxmlformats.org/officeDocument/2006/relationships" id="257" r:id="Rea534002c15545fe"/>
    <p:sldId xmlns:r="http://schemas.openxmlformats.org/officeDocument/2006/relationships" id="258" r:id="R576a0007cecf4249"/>
    <p:sldId xmlns:r="http://schemas.openxmlformats.org/officeDocument/2006/relationships" id="259" r:id="Re4bb9024a8334ef2"/>
    <p:sldId xmlns:r="http://schemas.openxmlformats.org/officeDocument/2006/relationships" id="260" r:id="R26d676831ef44230"/>
    <p:sldId xmlns:r="http://schemas.openxmlformats.org/officeDocument/2006/relationships" id="261" r:id="Rad0849b60f62499d"/>
    <p:sldId xmlns:r="http://schemas.openxmlformats.org/officeDocument/2006/relationships" id="262" r:id="Re836c145cd5644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46593c835147bb" /><Relationship Type="http://schemas.openxmlformats.org/officeDocument/2006/relationships/slide" Target="/ppt/slides/slide1.xml" Id="R0a0ee8cf20ff48f9" /><Relationship Type="http://schemas.openxmlformats.org/officeDocument/2006/relationships/slide" Target="/ppt/slides/slide2.xml" Id="Rea534002c15545fe" /><Relationship Type="http://schemas.openxmlformats.org/officeDocument/2006/relationships/slide" Target="/ppt/slides/slide3.xml" Id="R576a0007cecf4249" /><Relationship Type="http://schemas.openxmlformats.org/officeDocument/2006/relationships/slide" Target="/ppt/slides/slide4.xml" Id="Re4bb9024a8334ef2" /><Relationship Type="http://schemas.openxmlformats.org/officeDocument/2006/relationships/slide" Target="/ppt/slides/slide5.xml" Id="R26d676831ef44230" /><Relationship Type="http://schemas.openxmlformats.org/officeDocument/2006/relationships/slide" Target="/ppt/slides/slide6.xml" Id="Rad0849b60f62499d" /><Relationship Type="http://schemas.openxmlformats.org/officeDocument/2006/relationships/slide" Target="/ppt/slides/slide7.xml" Id="Re836c145cd5644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0042d67b7243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f6566ff3f2461c" /><Relationship Type="http://schemas.openxmlformats.org/officeDocument/2006/relationships/theme" Target="/ppt/slideMasters/theme/theme1.xml" Id="Rdc9fe3f4e70f4e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f6566ff3f246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36da39ffef46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9a5c3e479741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79c51a489c49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32f36916f243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62f10b05df43f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c582778e2848f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2758de58ea46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KR-INVEST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KR-INVEST AS ble etablert [år] og holder til i Alta.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−10 699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−10 699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38 165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100 112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ARNESEN KAI-RUNE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Skogheim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9517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927 207 621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KR-INVEST AS</a:t>
            </a:r>
          </a:p>
        </p:txBody>
      </p:sp>
    </p:spTree>
  </p:cSld>
  <p:clrMapOvr>
    <a:masterClrMapping xmlns:a="http://schemas.openxmlformats.org/drawingml/2006/main"/>
  </p:clrMapOvr>
</p:sld>
</file>