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c64624248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189d1340f4ba0"/>
  </p:sldMasterIdLst>
  <p:sldIdLst>
    <p:sldId xmlns:r="http://schemas.openxmlformats.org/officeDocument/2006/relationships" id="256" r:id="Rdbac0f5c5dd34142"/>
    <p:sldId xmlns:r="http://schemas.openxmlformats.org/officeDocument/2006/relationships" id="257" r:id="R6689d80604c947b9"/>
    <p:sldId xmlns:r="http://schemas.openxmlformats.org/officeDocument/2006/relationships" id="258" r:id="R2fd77617ec0c4b9c"/>
    <p:sldId xmlns:r="http://schemas.openxmlformats.org/officeDocument/2006/relationships" id="259" r:id="Ra64d7fbdd8ca48df"/>
    <p:sldId xmlns:r="http://schemas.openxmlformats.org/officeDocument/2006/relationships" id="260" r:id="Rdb665c24c4674685"/>
    <p:sldId xmlns:r="http://schemas.openxmlformats.org/officeDocument/2006/relationships" id="261" r:id="R6b6f5d6f58944733"/>
    <p:sldId xmlns:r="http://schemas.openxmlformats.org/officeDocument/2006/relationships" id="262" r:id="Rf17013407d6d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189d1340f4ba0" /><Relationship Type="http://schemas.openxmlformats.org/officeDocument/2006/relationships/slide" Target="/ppt/slides/slide1.xml" Id="Rdbac0f5c5dd34142" /><Relationship Type="http://schemas.openxmlformats.org/officeDocument/2006/relationships/slide" Target="/ppt/slides/slide2.xml" Id="R6689d80604c947b9" /><Relationship Type="http://schemas.openxmlformats.org/officeDocument/2006/relationships/slide" Target="/ppt/slides/slide3.xml" Id="R2fd77617ec0c4b9c" /><Relationship Type="http://schemas.openxmlformats.org/officeDocument/2006/relationships/slide" Target="/ppt/slides/slide4.xml" Id="Ra64d7fbdd8ca48df" /><Relationship Type="http://schemas.openxmlformats.org/officeDocument/2006/relationships/slide" Target="/ppt/slides/slide5.xml" Id="Rdb665c24c4674685" /><Relationship Type="http://schemas.openxmlformats.org/officeDocument/2006/relationships/slide" Target="/ppt/slides/slide6.xml" Id="R6b6f5d6f58944733" /><Relationship Type="http://schemas.openxmlformats.org/officeDocument/2006/relationships/slide" Target="/ppt/slides/slide7.xml" Id="Rf17013407d6d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c1931c6c7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454cc9794ee1" /><Relationship Type="http://schemas.openxmlformats.org/officeDocument/2006/relationships/theme" Target="/ppt/slideMasters/theme/theme1.xml" Id="R1674174cd1cc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b454cc979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47a8ed10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17d9c7b41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df2997b4b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7e21f7a3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b305e085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ab7cce5c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f6d214f4d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BRUMOEN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927 171 325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REGNSKAP AS</a:t>
            </a:r>
          </a:p>
        </p:txBody>
      </p:sp>
    </p:spTree>
  </p:cSld>
  <p:clrMapOvr>
    <a:masterClrMapping xmlns:a="http://schemas.openxmlformats.org/drawingml/2006/main"/>
  </p:clrMapOvr>
</p:sld>
</file>