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c2b50dadd741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399df541984613"/>
  </p:sldMasterIdLst>
  <p:sldIdLst>
    <p:sldId xmlns:r="http://schemas.openxmlformats.org/officeDocument/2006/relationships" id="256" r:id="R881dd2898d964f2a"/>
    <p:sldId xmlns:r="http://schemas.openxmlformats.org/officeDocument/2006/relationships" id="257" r:id="R965c8d8ae842448f"/>
    <p:sldId xmlns:r="http://schemas.openxmlformats.org/officeDocument/2006/relationships" id="258" r:id="R6a31ee1377d94e58"/>
    <p:sldId xmlns:r="http://schemas.openxmlformats.org/officeDocument/2006/relationships" id="259" r:id="Re2f5d1a6d8474838"/>
    <p:sldId xmlns:r="http://schemas.openxmlformats.org/officeDocument/2006/relationships" id="260" r:id="Ra8d97365c2cf4f42"/>
    <p:sldId xmlns:r="http://schemas.openxmlformats.org/officeDocument/2006/relationships" id="261" r:id="R4539b4fc2a2d4c5e"/>
    <p:sldId xmlns:r="http://schemas.openxmlformats.org/officeDocument/2006/relationships" id="262" r:id="R6958270be9be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99df541984613" /><Relationship Type="http://schemas.openxmlformats.org/officeDocument/2006/relationships/slide" Target="/ppt/slides/slide1.xml" Id="R881dd2898d964f2a" /><Relationship Type="http://schemas.openxmlformats.org/officeDocument/2006/relationships/slide" Target="/ppt/slides/slide2.xml" Id="R965c8d8ae842448f" /><Relationship Type="http://schemas.openxmlformats.org/officeDocument/2006/relationships/slide" Target="/ppt/slides/slide3.xml" Id="R6a31ee1377d94e58" /><Relationship Type="http://schemas.openxmlformats.org/officeDocument/2006/relationships/slide" Target="/ppt/slides/slide4.xml" Id="Re2f5d1a6d8474838" /><Relationship Type="http://schemas.openxmlformats.org/officeDocument/2006/relationships/slide" Target="/ppt/slides/slide5.xml" Id="Ra8d97365c2cf4f42" /><Relationship Type="http://schemas.openxmlformats.org/officeDocument/2006/relationships/slide" Target="/ppt/slides/slide6.xml" Id="R4539b4fc2a2d4c5e" /><Relationship Type="http://schemas.openxmlformats.org/officeDocument/2006/relationships/slide" Target="/ppt/slides/slide7.xml" Id="R6958270be9be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0b893aa8a447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3f0daed97407c" /><Relationship Type="http://schemas.openxmlformats.org/officeDocument/2006/relationships/theme" Target="/ppt/slideMasters/theme/theme1.xml" Id="R64c8b0d405b444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3f0daed97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a1eae112041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0896652c447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04e163573b44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3ed79091848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b8448de674c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5c9d41b744a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89db3de5744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BILBEN INVEST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BILBEN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BILBEN INVEST ble etablert [år] og holder til i Stamsund.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BILBEN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BILBEN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BILBEN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BILBEN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KYRRE VINGERHAGEN BILBEN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BILBEN INVEST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Hellvikveien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8340 Stamsund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927 161 133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BILBEN INVEST</a:t>
            </a:r>
          </a:p>
        </p:txBody>
      </p:sp>
    </p:spTree>
  </p:cSld>
  <p:clrMapOvr>
    <a:masterClrMapping xmlns:a="http://schemas.openxmlformats.org/drawingml/2006/main"/>
  </p:clrMapOvr>
</p:sld>
</file>