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54104f82f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abee19e1d4b04"/>
  </p:sldMasterIdLst>
  <p:sldIdLst>
    <p:sldId xmlns:r="http://schemas.openxmlformats.org/officeDocument/2006/relationships" id="256" r:id="R0184f0747dcf4093"/>
    <p:sldId xmlns:r="http://schemas.openxmlformats.org/officeDocument/2006/relationships" id="257" r:id="R43377c7c23284e07"/>
    <p:sldId xmlns:r="http://schemas.openxmlformats.org/officeDocument/2006/relationships" id="258" r:id="R861a6c9832a84df4"/>
    <p:sldId xmlns:r="http://schemas.openxmlformats.org/officeDocument/2006/relationships" id="259" r:id="R150e5c1ac2bc4534"/>
    <p:sldId xmlns:r="http://schemas.openxmlformats.org/officeDocument/2006/relationships" id="260" r:id="R6f844266f96040a8"/>
    <p:sldId xmlns:r="http://schemas.openxmlformats.org/officeDocument/2006/relationships" id="261" r:id="Rec931616206e49b7"/>
    <p:sldId xmlns:r="http://schemas.openxmlformats.org/officeDocument/2006/relationships" id="262" r:id="R40de3bad1623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abee19e1d4b04" /><Relationship Type="http://schemas.openxmlformats.org/officeDocument/2006/relationships/slide" Target="/ppt/slides/slide1.xml" Id="R0184f0747dcf4093" /><Relationship Type="http://schemas.openxmlformats.org/officeDocument/2006/relationships/slide" Target="/ppt/slides/slide2.xml" Id="R43377c7c23284e07" /><Relationship Type="http://schemas.openxmlformats.org/officeDocument/2006/relationships/slide" Target="/ppt/slides/slide3.xml" Id="R861a6c9832a84df4" /><Relationship Type="http://schemas.openxmlformats.org/officeDocument/2006/relationships/slide" Target="/ppt/slides/slide4.xml" Id="R150e5c1ac2bc4534" /><Relationship Type="http://schemas.openxmlformats.org/officeDocument/2006/relationships/slide" Target="/ppt/slides/slide5.xml" Id="R6f844266f96040a8" /><Relationship Type="http://schemas.openxmlformats.org/officeDocument/2006/relationships/slide" Target="/ppt/slides/slide6.xml" Id="Rec931616206e49b7" /><Relationship Type="http://schemas.openxmlformats.org/officeDocument/2006/relationships/slide" Target="/ppt/slides/slide7.xml" Id="R40de3bad1623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6feb89a34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2891cd884623" /><Relationship Type="http://schemas.openxmlformats.org/officeDocument/2006/relationships/theme" Target="/ppt/slideMasters/theme/theme1.xml" Id="R991395ce0d52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b2891cd88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28813614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7811f70a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b03a539d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1cab6e4b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50deba58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4dbe1915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14dfd521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