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adffbd64124d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41237b41cb4353"/>
  </p:sldMasterIdLst>
  <p:sldIdLst>
    <p:sldId xmlns:r="http://schemas.openxmlformats.org/officeDocument/2006/relationships" id="256" r:id="Rc9c8a0295a5b405a"/>
    <p:sldId xmlns:r="http://schemas.openxmlformats.org/officeDocument/2006/relationships" id="257" r:id="R9cf51498380846da"/>
    <p:sldId xmlns:r="http://schemas.openxmlformats.org/officeDocument/2006/relationships" id="258" r:id="Rd3e85e46b1594a2a"/>
    <p:sldId xmlns:r="http://schemas.openxmlformats.org/officeDocument/2006/relationships" id="259" r:id="Rf1f16b0422404dfb"/>
    <p:sldId xmlns:r="http://schemas.openxmlformats.org/officeDocument/2006/relationships" id="260" r:id="R4e173853f6f2427f"/>
    <p:sldId xmlns:r="http://schemas.openxmlformats.org/officeDocument/2006/relationships" id="261" r:id="R9c9f9f2189f74b3c"/>
    <p:sldId xmlns:r="http://schemas.openxmlformats.org/officeDocument/2006/relationships" id="262" r:id="R2bd0927490fa4e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41237b41cb4353" /><Relationship Type="http://schemas.openxmlformats.org/officeDocument/2006/relationships/slide" Target="/ppt/slides/slide1.xml" Id="Rc9c8a0295a5b405a" /><Relationship Type="http://schemas.openxmlformats.org/officeDocument/2006/relationships/slide" Target="/ppt/slides/slide2.xml" Id="R9cf51498380846da" /><Relationship Type="http://schemas.openxmlformats.org/officeDocument/2006/relationships/slide" Target="/ppt/slides/slide3.xml" Id="Rd3e85e46b1594a2a" /><Relationship Type="http://schemas.openxmlformats.org/officeDocument/2006/relationships/slide" Target="/ppt/slides/slide4.xml" Id="Rf1f16b0422404dfb" /><Relationship Type="http://schemas.openxmlformats.org/officeDocument/2006/relationships/slide" Target="/ppt/slides/slide5.xml" Id="R4e173853f6f2427f" /><Relationship Type="http://schemas.openxmlformats.org/officeDocument/2006/relationships/slide" Target="/ppt/slides/slide6.xml" Id="R9c9f9f2189f74b3c" /><Relationship Type="http://schemas.openxmlformats.org/officeDocument/2006/relationships/slide" Target="/ppt/slides/slide7.xml" Id="R2bd0927490fa4e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2b2b56507a4e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e8e3763d404955" /><Relationship Type="http://schemas.openxmlformats.org/officeDocument/2006/relationships/theme" Target="/ppt/slideMasters/theme/theme1.xml" Id="R0b9cba358d2844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e8e3763d4049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b3dbf675ad4d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2262f63bc749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5a0eb78ee45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fb42fe70d049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4fdc765594b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5ebe3039840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48f25efe848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MM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MM GRUPPEN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7 829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−353 874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52 286 723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158 530 498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161 021 396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JIM DIMITRI FOSSHEIM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Behrens'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927 143 410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MM GRUPPEN AS</a:t>
            </a:r>
          </a:p>
        </p:txBody>
      </p:sp>
    </p:spTree>
  </p:cSld>
  <p:clrMapOvr>
    <a:masterClrMapping xmlns:a="http://schemas.openxmlformats.org/drawingml/2006/main"/>
  </p:clrMapOvr>
</p:sld>
</file>