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c12fbcdd2e4c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8fd3d8fbe44d10"/>
  </p:sldMasterIdLst>
  <p:sldIdLst>
    <p:sldId xmlns:r="http://schemas.openxmlformats.org/officeDocument/2006/relationships" id="256" r:id="R70a7683b122e44fa"/>
    <p:sldId xmlns:r="http://schemas.openxmlformats.org/officeDocument/2006/relationships" id="257" r:id="R44e328ae38224004"/>
    <p:sldId xmlns:r="http://schemas.openxmlformats.org/officeDocument/2006/relationships" id="258" r:id="R9fb191c9eb5b4b75"/>
    <p:sldId xmlns:r="http://schemas.openxmlformats.org/officeDocument/2006/relationships" id="259" r:id="R4f6cde58b10b4ded"/>
    <p:sldId xmlns:r="http://schemas.openxmlformats.org/officeDocument/2006/relationships" id="260" r:id="Rbe16e74f81a24f42"/>
    <p:sldId xmlns:r="http://schemas.openxmlformats.org/officeDocument/2006/relationships" id="261" r:id="R9dd3b79c80eb441b"/>
    <p:sldId xmlns:r="http://schemas.openxmlformats.org/officeDocument/2006/relationships" id="262" r:id="Rb93531b0f3cd41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fd3d8fbe44d10" /><Relationship Type="http://schemas.openxmlformats.org/officeDocument/2006/relationships/slide" Target="/ppt/slides/slide1.xml" Id="R70a7683b122e44fa" /><Relationship Type="http://schemas.openxmlformats.org/officeDocument/2006/relationships/slide" Target="/ppt/slides/slide2.xml" Id="R44e328ae38224004" /><Relationship Type="http://schemas.openxmlformats.org/officeDocument/2006/relationships/slide" Target="/ppt/slides/slide3.xml" Id="R9fb191c9eb5b4b75" /><Relationship Type="http://schemas.openxmlformats.org/officeDocument/2006/relationships/slide" Target="/ppt/slides/slide4.xml" Id="R4f6cde58b10b4ded" /><Relationship Type="http://schemas.openxmlformats.org/officeDocument/2006/relationships/slide" Target="/ppt/slides/slide5.xml" Id="Rbe16e74f81a24f42" /><Relationship Type="http://schemas.openxmlformats.org/officeDocument/2006/relationships/slide" Target="/ppt/slides/slide6.xml" Id="R9dd3b79c80eb441b" /><Relationship Type="http://schemas.openxmlformats.org/officeDocument/2006/relationships/slide" Target="/ppt/slides/slide7.xml" Id="Rb93531b0f3cd41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622c4d196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7ef43757447fa" /><Relationship Type="http://schemas.openxmlformats.org/officeDocument/2006/relationships/theme" Target="/ppt/slideMasters/theme/theme1.xml" Id="Rdb974fc1da4a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57ef43757447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8d97cb5c3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ef90e441743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1dca017b045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07150353e47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488d293843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8955757b44e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19c6bce7046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AKSJON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10 486 608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Nilseskauveien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927 143 097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