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d8d84c89a243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d84329ce064177"/>
  </p:sldMasterIdLst>
  <p:sldIdLst>
    <p:sldId xmlns:r="http://schemas.openxmlformats.org/officeDocument/2006/relationships" id="256" r:id="Rdfc92708f3c34012"/>
    <p:sldId xmlns:r="http://schemas.openxmlformats.org/officeDocument/2006/relationships" id="257" r:id="R9329e1d418bf4cfb"/>
    <p:sldId xmlns:r="http://schemas.openxmlformats.org/officeDocument/2006/relationships" id="258" r:id="R6b4ef8b813da4071"/>
    <p:sldId xmlns:r="http://schemas.openxmlformats.org/officeDocument/2006/relationships" id="259" r:id="R9375c45426014376"/>
    <p:sldId xmlns:r="http://schemas.openxmlformats.org/officeDocument/2006/relationships" id="260" r:id="R4468cdba4aa34aac"/>
    <p:sldId xmlns:r="http://schemas.openxmlformats.org/officeDocument/2006/relationships" id="261" r:id="R2379f25ddb824caa"/>
    <p:sldId xmlns:r="http://schemas.openxmlformats.org/officeDocument/2006/relationships" id="262" r:id="R52a5e59d358b4c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d84329ce064177" /><Relationship Type="http://schemas.openxmlformats.org/officeDocument/2006/relationships/slide" Target="/ppt/slides/slide1.xml" Id="Rdfc92708f3c34012" /><Relationship Type="http://schemas.openxmlformats.org/officeDocument/2006/relationships/slide" Target="/ppt/slides/slide2.xml" Id="R9329e1d418bf4cfb" /><Relationship Type="http://schemas.openxmlformats.org/officeDocument/2006/relationships/slide" Target="/ppt/slides/slide3.xml" Id="R6b4ef8b813da4071" /><Relationship Type="http://schemas.openxmlformats.org/officeDocument/2006/relationships/slide" Target="/ppt/slides/slide4.xml" Id="R9375c45426014376" /><Relationship Type="http://schemas.openxmlformats.org/officeDocument/2006/relationships/slide" Target="/ppt/slides/slide5.xml" Id="R4468cdba4aa34aac" /><Relationship Type="http://schemas.openxmlformats.org/officeDocument/2006/relationships/slide" Target="/ppt/slides/slide6.xml" Id="R2379f25ddb824caa" /><Relationship Type="http://schemas.openxmlformats.org/officeDocument/2006/relationships/slide" Target="/ppt/slides/slide7.xml" Id="R52a5e59d358b4c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380ce1e6e4e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1b11c0854478e" /><Relationship Type="http://schemas.openxmlformats.org/officeDocument/2006/relationships/theme" Target="/ppt/slideMasters/theme/theme1.xml" Id="R2b8008d45d134d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71b11c085447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b8449ca8d4e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54263e7f342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f76166cff46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c4ebe0d744b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a7342f86a4d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fc7e43f1148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d075527b24b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HALLAND-OLSEN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HALLAND-OLSEN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HALLAND-OLSEN AS ble etablert [år] og holder til i Ramberg.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HALLAND-OLSEN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HALLAND-OLSEN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HALLAND-OLSEN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476 191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261 735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254 541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825 567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4 251 721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HALLAND-OLSEN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HALLAND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OLSEN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HALLAND-OLSEN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Sandnesveien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8380 Ramberg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927 096 641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HALLAND-OLSEN AS</a:t>
            </a:r>
          </a:p>
        </p:txBody>
      </p:sp>
    </p:spTree>
  </p:cSld>
  <p:clrMapOvr>
    <a:masterClrMapping xmlns:a="http://schemas.openxmlformats.org/drawingml/2006/main"/>
  </p:clrMapOvr>
</p:sld>
</file>