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f4534a711647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f7ea1ed4a24111"/>
  </p:sldMasterIdLst>
  <p:sldIdLst>
    <p:sldId xmlns:r="http://schemas.openxmlformats.org/officeDocument/2006/relationships" id="256" r:id="Rfad54a587a8a4d86"/>
    <p:sldId xmlns:r="http://schemas.openxmlformats.org/officeDocument/2006/relationships" id="257" r:id="R69752591f049412b"/>
    <p:sldId xmlns:r="http://schemas.openxmlformats.org/officeDocument/2006/relationships" id="258" r:id="R9eac5cc260694e5b"/>
    <p:sldId xmlns:r="http://schemas.openxmlformats.org/officeDocument/2006/relationships" id="259" r:id="Rfb50a84351a04f22"/>
    <p:sldId xmlns:r="http://schemas.openxmlformats.org/officeDocument/2006/relationships" id="260" r:id="R82a7f31078b54b3e"/>
    <p:sldId xmlns:r="http://schemas.openxmlformats.org/officeDocument/2006/relationships" id="261" r:id="R3438ec2c56c64c51"/>
    <p:sldId xmlns:r="http://schemas.openxmlformats.org/officeDocument/2006/relationships" id="262" r:id="R89d2b1d1e75640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f7ea1ed4a24111" /><Relationship Type="http://schemas.openxmlformats.org/officeDocument/2006/relationships/slide" Target="/ppt/slides/slide1.xml" Id="Rfad54a587a8a4d86" /><Relationship Type="http://schemas.openxmlformats.org/officeDocument/2006/relationships/slide" Target="/ppt/slides/slide2.xml" Id="R69752591f049412b" /><Relationship Type="http://schemas.openxmlformats.org/officeDocument/2006/relationships/slide" Target="/ppt/slides/slide3.xml" Id="R9eac5cc260694e5b" /><Relationship Type="http://schemas.openxmlformats.org/officeDocument/2006/relationships/slide" Target="/ppt/slides/slide4.xml" Id="Rfb50a84351a04f22" /><Relationship Type="http://schemas.openxmlformats.org/officeDocument/2006/relationships/slide" Target="/ppt/slides/slide5.xml" Id="R82a7f31078b54b3e" /><Relationship Type="http://schemas.openxmlformats.org/officeDocument/2006/relationships/slide" Target="/ppt/slides/slide6.xml" Id="R3438ec2c56c64c51" /><Relationship Type="http://schemas.openxmlformats.org/officeDocument/2006/relationships/slide" Target="/ppt/slides/slide7.xml" Id="R89d2b1d1e75640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1838d4938841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3118175d974489" /><Relationship Type="http://schemas.openxmlformats.org/officeDocument/2006/relationships/theme" Target="/ppt/slideMasters/theme/theme1.xml" Id="R5dc3a616fc264b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3118175d9744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4113581ae846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de890286824e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5f9cbad05348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320123623843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c18c83803d48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8d04f4087c43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4ae324b51144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REFA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REFA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REFA AS ble etablert [år] og holder til i Ræge.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REFA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REFA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REFA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−149 286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7 297 389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40 384 019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72 624 518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REFA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JARE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REGE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SHEPARD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ULVSBERGET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REFA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Ulvsberget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4053 Ræge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927 081 156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REFA AS</a:t>
            </a:r>
          </a:p>
        </p:txBody>
      </p:sp>
    </p:spTree>
  </p:cSld>
  <p:clrMapOvr>
    <a:masterClrMapping xmlns:a="http://schemas.openxmlformats.org/drawingml/2006/main"/>
  </p:clrMapOvr>
</p:sld>
</file>