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315ae72bf00492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b44d8bab798420c"/>
  </p:sldMasterIdLst>
  <p:sldIdLst>
    <p:sldId xmlns:r="http://schemas.openxmlformats.org/officeDocument/2006/relationships" id="256" r:id="Re2ed8940962c4507"/>
    <p:sldId xmlns:r="http://schemas.openxmlformats.org/officeDocument/2006/relationships" id="257" r:id="R5a8c9f112f1f4966"/>
    <p:sldId xmlns:r="http://schemas.openxmlformats.org/officeDocument/2006/relationships" id="258" r:id="R684012728b6a4f9a"/>
    <p:sldId xmlns:r="http://schemas.openxmlformats.org/officeDocument/2006/relationships" id="259" r:id="R1f8da3f363a04164"/>
    <p:sldId xmlns:r="http://schemas.openxmlformats.org/officeDocument/2006/relationships" id="260" r:id="R4c44a7d9029441d2"/>
    <p:sldId xmlns:r="http://schemas.openxmlformats.org/officeDocument/2006/relationships" id="261" r:id="Rffdf2d813afd4653"/>
    <p:sldId xmlns:r="http://schemas.openxmlformats.org/officeDocument/2006/relationships" id="262" r:id="R4f9f65f9591244e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44d8bab798420c" /><Relationship Type="http://schemas.openxmlformats.org/officeDocument/2006/relationships/slide" Target="/ppt/slides/slide1.xml" Id="Re2ed8940962c4507" /><Relationship Type="http://schemas.openxmlformats.org/officeDocument/2006/relationships/slide" Target="/ppt/slides/slide2.xml" Id="R5a8c9f112f1f4966" /><Relationship Type="http://schemas.openxmlformats.org/officeDocument/2006/relationships/slide" Target="/ppt/slides/slide3.xml" Id="R684012728b6a4f9a" /><Relationship Type="http://schemas.openxmlformats.org/officeDocument/2006/relationships/slide" Target="/ppt/slides/slide4.xml" Id="R1f8da3f363a04164" /><Relationship Type="http://schemas.openxmlformats.org/officeDocument/2006/relationships/slide" Target="/ppt/slides/slide5.xml" Id="R4c44a7d9029441d2" /><Relationship Type="http://schemas.openxmlformats.org/officeDocument/2006/relationships/slide" Target="/ppt/slides/slide6.xml" Id="Rffdf2d813afd4653" /><Relationship Type="http://schemas.openxmlformats.org/officeDocument/2006/relationships/slide" Target="/ppt/slides/slide7.xml" Id="R4f9f65f9591244e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4e48364be9471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693d3994ca436b" /><Relationship Type="http://schemas.openxmlformats.org/officeDocument/2006/relationships/theme" Target="/ppt/slideMasters/theme/theme1.xml" Id="R28dec547ff204c9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5693d3994ca436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bea2191a674c0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1e38755154410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189b9440e3466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4d0d08157f4d8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2490a322904aa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f427d6a20d4d2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97e8569707434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TALERA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TALERA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TALERA HOLDING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TALERA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TALERA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TALERA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1 279 100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567 226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7 262 108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11 460 421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14 602 081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TALERA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CRESCERE INVEST AS  –  37,5 %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LOGIN GROUP AS  –  37,5 %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SANDGRIND HOLDING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TALERA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Kobbes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7042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927 074 982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TALERA HOLDING AS</a:t>
            </a:r>
          </a:p>
        </p:txBody>
      </p:sp>
    </p:spTree>
  </p:cSld>
  <p:clrMapOvr>
    <a:masterClrMapping xmlns:a="http://schemas.openxmlformats.org/drawingml/2006/main"/>
  </p:clrMapOvr>
</p:sld>
</file>