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a1c0b63a6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cab55bc744795"/>
  </p:sldMasterIdLst>
  <p:sldIdLst>
    <p:sldId xmlns:r="http://schemas.openxmlformats.org/officeDocument/2006/relationships" id="256" r:id="Ra867c27f07844556"/>
    <p:sldId xmlns:r="http://schemas.openxmlformats.org/officeDocument/2006/relationships" id="257" r:id="Rf009bae7a4c243f7"/>
    <p:sldId xmlns:r="http://schemas.openxmlformats.org/officeDocument/2006/relationships" id="258" r:id="Rc54b7f65d2624648"/>
    <p:sldId xmlns:r="http://schemas.openxmlformats.org/officeDocument/2006/relationships" id="259" r:id="R50390e68205f4f0a"/>
    <p:sldId xmlns:r="http://schemas.openxmlformats.org/officeDocument/2006/relationships" id="260" r:id="R4c30e5c2eb694025"/>
    <p:sldId xmlns:r="http://schemas.openxmlformats.org/officeDocument/2006/relationships" id="261" r:id="Rf1a6d2637d27488b"/>
    <p:sldId xmlns:r="http://schemas.openxmlformats.org/officeDocument/2006/relationships" id="262" r:id="R02fce6075e17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cab55bc744795" /><Relationship Type="http://schemas.openxmlformats.org/officeDocument/2006/relationships/slide" Target="/ppt/slides/slide1.xml" Id="Ra867c27f07844556" /><Relationship Type="http://schemas.openxmlformats.org/officeDocument/2006/relationships/slide" Target="/ppt/slides/slide2.xml" Id="Rf009bae7a4c243f7" /><Relationship Type="http://schemas.openxmlformats.org/officeDocument/2006/relationships/slide" Target="/ppt/slides/slide3.xml" Id="Rc54b7f65d2624648" /><Relationship Type="http://schemas.openxmlformats.org/officeDocument/2006/relationships/slide" Target="/ppt/slides/slide4.xml" Id="R50390e68205f4f0a" /><Relationship Type="http://schemas.openxmlformats.org/officeDocument/2006/relationships/slide" Target="/ppt/slides/slide5.xml" Id="R4c30e5c2eb694025" /><Relationship Type="http://schemas.openxmlformats.org/officeDocument/2006/relationships/slide" Target="/ppt/slides/slide6.xml" Id="Rf1a6d2637d27488b" /><Relationship Type="http://schemas.openxmlformats.org/officeDocument/2006/relationships/slide" Target="/ppt/slides/slide7.xml" Id="R02fce6075e17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90bda5fb9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3fd1d7354c65" /><Relationship Type="http://schemas.openxmlformats.org/officeDocument/2006/relationships/theme" Target="/ppt/slideMasters/theme/theme1.xml" Id="R645035c4673b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a3fd1d735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f2dc59228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291979e0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d55bb5ef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1f072a881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0e99b811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7bfe74fa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07d41179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12 777 983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CECILIE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DANIELSBERG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Danielsberg, Peter Sinneruds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