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98b0a54476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ccb61fec24b43"/>
  </p:sldMasterIdLst>
  <p:sldIdLst>
    <p:sldId xmlns:r="http://schemas.openxmlformats.org/officeDocument/2006/relationships" id="256" r:id="Rfacf9f3d3ced4d50"/>
    <p:sldId xmlns:r="http://schemas.openxmlformats.org/officeDocument/2006/relationships" id="257" r:id="R0495648b0f334e56"/>
    <p:sldId xmlns:r="http://schemas.openxmlformats.org/officeDocument/2006/relationships" id="258" r:id="R6867b8c65cec4f5e"/>
    <p:sldId xmlns:r="http://schemas.openxmlformats.org/officeDocument/2006/relationships" id="259" r:id="R669ed5230f964c5c"/>
    <p:sldId xmlns:r="http://schemas.openxmlformats.org/officeDocument/2006/relationships" id="260" r:id="R8d8eb4ca79224a95"/>
    <p:sldId xmlns:r="http://schemas.openxmlformats.org/officeDocument/2006/relationships" id="261" r:id="R119acc6465b84c81"/>
    <p:sldId xmlns:r="http://schemas.openxmlformats.org/officeDocument/2006/relationships" id="262" r:id="R5f04d2ee8e96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ccb61fec24b43" /><Relationship Type="http://schemas.openxmlformats.org/officeDocument/2006/relationships/slide" Target="/ppt/slides/slide1.xml" Id="Rfacf9f3d3ced4d50" /><Relationship Type="http://schemas.openxmlformats.org/officeDocument/2006/relationships/slide" Target="/ppt/slides/slide2.xml" Id="R0495648b0f334e56" /><Relationship Type="http://schemas.openxmlformats.org/officeDocument/2006/relationships/slide" Target="/ppt/slides/slide3.xml" Id="R6867b8c65cec4f5e" /><Relationship Type="http://schemas.openxmlformats.org/officeDocument/2006/relationships/slide" Target="/ppt/slides/slide4.xml" Id="R669ed5230f964c5c" /><Relationship Type="http://schemas.openxmlformats.org/officeDocument/2006/relationships/slide" Target="/ppt/slides/slide5.xml" Id="R8d8eb4ca79224a95" /><Relationship Type="http://schemas.openxmlformats.org/officeDocument/2006/relationships/slide" Target="/ppt/slides/slide6.xml" Id="R119acc6465b84c81" /><Relationship Type="http://schemas.openxmlformats.org/officeDocument/2006/relationships/slide" Target="/ppt/slides/slide7.xml" Id="R5f04d2ee8e96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ef3ad92a4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ec5a793145dd" /><Relationship Type="http://schemas.openxmlformats.org/officeDocument/2006/relationships/theme" Target="/ppt/slideMasters/theme/theme1.xml" Id="Re7a84967c4f2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fec5a7931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f15bda9a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e52880c33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66372a2f447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2b75e9e8d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1d519736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5524c958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aece3245747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BABYBELLY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BABYBELLY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3 587 061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OLAV BORCHGREVINK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Øverlands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927 052 938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BABYBELLY AS</a:t>
            </a:r>
          </a:p>
        </p:txBody>
      </p:sp>
    </p:spTree>
  </p:cSld>
  <p:clrMapOvr>
    <a:masterClrMapping xmlns:a="http://schemas.openxmlformats.org/drawingml/2006/main"/>
  </p:clrMapOvr>
</p:sld>
</file>