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6b1c4d8df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3b646e92d4590"/>
  </p:sldMasterIdLst>
  <p:sldIdLst>
    <p:sldId xmlns:r="http://schemas.openxmlformats.org/officeDocument/2006/relationships" id="256" r:id="R76b4a609d03945fa"/>
    <p:sldId xmlns:r="http://schemas.openxmlformats.org/officeDocument/2006/relationships" id="257" r:id="R675a72b3f7924df0"/>
    <p:sldId xmlns:r="http://schemas.openxmlformats.org/officeDocument/2006/relationships" id="258" r:id="Rcdb7e08c3b244e85"/>
    <p:sldId xmlns:r="http://schemas.openxmlformats.org/officeDocument/2006/relationships" id="259" r:id="R45e9d255691845df"/>
    <p:sldId xmlns:r="http://schemas.openxmlformats.org/officeDocument/2006/relationships" id="260" r:id="R14168611a0184cd8"/>
    <p:sldId xmlns:r="http://schemas.openxmlformats.org/officeDocument/2006/relationships" id="261" r:id="R77793e756e6f4d15"/>
    <p:sldId xmlns:r="http://schemas.openxmlformats.org/officeDocument/2006/relationships" id="262" r:id="R160d0bac44cb47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3b646e92d4590" /><Relationship Type="http://schemas.openxmlformats.org/officeDocument/2006/relationships/slide" Target="/ppt/slides/slide1.xml" Id="R76b4a609d03945fa" /><Relationship Type="http://schemas.openxmlformats.org/officeDocument/2006/relationships/slide" Target="/ppt/slides/slide2.xml" Id="R675a72b3f7924df0" /><Relationship Type="http://schemas.openxmlformats.org/officeDocument/2006/relationships/slide" Target="/ppt/slides/slide3.xml" Id="Rcdb7e08c3b244e85" /><Relationship Type="http://schemas.openxmlformats.org/officeDocument/2006/relationships/slide" Target="/ppt/slides/slide4.xml" Id="R45e9d255691845df" /><Relationship Type="http://schemas.openxmlformats.org/officeDocument/2006/relationships/slide" Target="/ppt/slides/slide5.xml" Id="R14168611a0184cd8" /><Relationship Type="http://schemas.openxmlformats.org/officeDocument/2006/relationships/slide" Target="/ppt/slides/slide6.xml" Id="R77793e756e6f4d15" /><Relationship Type="http://schemas.openxmlformats.org/officeDocument/2006/relationships/slide" Target="/ppt/slides/slide7.xml" Id="R160d0bac44cb47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33c1c84a1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19fd25f146cf" /><Relationship Type="http://schemas.openxmlformats.org/officeDocument/2006/relationships/theme" Target="/ppt/slideMasters/theme/theme1.xml" Id="R19f9ca67e967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f19fd25f1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3ee032da7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9698ed8a3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de8fa6ab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b3a113494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d08975c6e4f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ab2ba64f84a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7db76546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P.R.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87 394 494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94 581 771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KJELSTAD RUUD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926 989 847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P.R. HOLDING AS</a:t>
            </a:r>
          </a:p>
        </p:txBody>
      </p:sp>
    </p:spTree>
  </p:cSld>
  <p:clrMapOvr>
    <a:masterClrMapping xmlns:a="http://schemas.openxmlformats.org/drawingml/2006/main"/>
  </p:clrMapOvr>
</p:sld>
</file>