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e38a848ed646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beb110812c4a49"/>
  </p:sldMasterIdLst>
  <p:sldIdLst>
    <p:sldId xmlns:r="http://schemas.openxmlformats.org/officeDocument/2006/relationships" id="256" r:id="Rdc84747e4d114163"/>
    <p:sldId xmlns:r="http://schemas.openxmlformats.org/officeDocument/2006/relationships" id="257" r:id="Rf67c32a2cd674c31"/>
    <p:sldId xmlns:r="http://schemas.openxmlformats.org/officeDocument/2006/relationships" id="258" r:id="Re62d3d0e10c0452d"/>
    <p:sldId xmlns:r="http://schemas.openxmlformats.org/officeDocument/2006/relationships" id="259" r:id="R999e8803e1a247af"/>
    <p:sldId xmlns:r="http://schemas.openxmlformats.org/officeDocument/2006/relationships" id="260" r:id="R70217d63dc584d2c"/>
    <p:sldId xmlns:r="http://schemas.openxmlformats.org/officeDocument/2006/relationships" id="261" r:id="R553be0e97e6a49e9"/>
    <p:sldId xmlns:r="http://schemas.openxmlformats.org/officeDocument/2006/relationships" id="262" r:id="R84c432ea7fde4b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beb110812c4a49" /><Relationship Type="http://schemas.openxmlformats.org/officeDocument/2006/relationships/slide" Target="/ppt/slides/slide1.xml" Id="Rdc84747e4d114163" /><Relationship Type="http://schemas.openxmlformats.org/officeDocument/2006/relationships/slide" Target="/ppt/slides/slide2.xml" Id="Rf67c32a2cd674c31" /><Relationship Type="http://schemas.openxmlformats.org/officeDocument/2006/relationships/slide" Target="/ppt/slides/slide3.xml" Id="Re62d3d0e10c0452d" /><Relationship Type="http://schemas.openxmlformats.org/officeDocument/2006/relationships/slide" Target="/ppt/slides/slide4.xml" Id="R999e8803e1a247af" /><Relationship Type="http://schemas.openxmlformats.org/officeDocument/2006/relationships/slide" Target="/ppt/slides/slide5.xml" Id="R70217d63dc584d2c" /><Relationship Type="http://schemas.openxmlformats.org/officeDocument/2006/relationships/slide" Target="/ppt/slides/slide6.xml" Id="R553be0e97e6a49e9" /><Relationship Type="http://schemas.openxmlformats.org/officeDocument/2006/relationships/slide" Target="/ppt/slides/slide7.xml" Id="R84c432ea7fde4b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2e8642185541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d5f4f7f214237" /><Relationship Type="http://schemas.openxmlformats.org/officeDocument/2006/relationships/theme" Target="/ppt/slideMasters/theme/theme1.xml" Id="R54d02ef00ccb41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9d5f4f7f21423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60cc219c84e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f042184eb4e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c1536875947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0d3142a5947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2e0ad591c4f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afa4cb3cf40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118959ab04c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AMANDA IARK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AMANDA IARK AS ble etablert [år] og holder til i Tertnes.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AMANDA IVARSØY KOVACS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Haukedalsbotn 18H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5113 Tertnes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926 979 094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AMANDA IARK AS</a:t>
            </a:r>
          </a:p>
        </p:txBody>
      </p:sp>
    </p:spTree>
  </p:cSld>
  <p:clrMapOvr>
    <a:masterClrMapping xmlns:a="http://schemas.openxmlformats.org/drawingml/2006/main"/>
  </p:clrMapOvr>
</p:sld>
</file>