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4b0de14ce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6445f77914181"/>
  </p:sldMasterIdLst>
  <p:sldIdLst>
    <p:sldId xmlns:r="http://schemas.openxmlformats.org/officeDocument/2006/relationships" id="256" r:id="R9d9e66668774464c"/>
    <p:sldId xmlns:r="http://schemas.openxmlformats.org/officeDocument/2006/relationships" id="257" r:id="Rff700c284a324b83"/>
    <p:sldId xmlns:r="http://schemas.openxmlformats.org/officeDocument/2006/relationships" id="258" r:id="Rdd8d5d9906204d4c"/>
    <p:sldId xmlns:r="http://schemas.openxmlformats.org/officeDocument/2006/relationships" id="259" r:id="R03b291f1ea7b4ddf"/>
    <p:sldId xmlns:r="http://schemas.openxmlformats.org/officeDocument/2006/relationships" id="260" r:id="R3cfa22d7757e4218"/>
    <p:sldId xmlns:r="http://schemas.openxmlformats.org/officeDocument/2006/relationships" id="261" r:id="Rb515348a21ac4943"/>
    <p:sldId xmlns:r="http://schemas.openxmlformats.org/officeDocument/2006/relationships" id="262" r:id="R374145607d45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6445f77914181" /><Relationship Type="http://schemas.openxmlformats.org/officeDocument/2006/relationships/slide" Target="/ppt/slides/slide1.xml" Id="R9d9e66668774464c" /><Relationship Type="http://schemas.openxmlformats.org/officeDocument/2006/relationships/slide" Target="/ppt/slides/slide2.xml" Id="Rff700c284a324b83" /><Relationship Type="http://schemas.openxmlformats.org/officeDocument/2006/relationships/slide" Target="/ppt/slides/slide3.xml" Id="Rdd8d5d9906204d4c" /><Relationship Type="http://schemas.openxmlformats.org/officeDocument/2006/relationships/slide" Target="/ppt/slides/slide4.xml" Id="R03b291f1ea7b4ddf" /><Relationship Type="http://schemas.openxmlformats.org/officeDocument/2006/relationships/slide" Target="/ppt/slides/slide5.xml" Id="R3cfa22d7757e4218" /><Relationship Type="http://schemas.openxmlformats.org/officeDocument/2006/relationships/slide" Target="/ppt/slides/slide6.xml" Id="Rb515348a21ac4943" /><Relationship Type="http://schemas.openxmlformats.org/officeDocument/2006/relationships/slide" Target="/ppt/slides/slide7.xml" Id="R374145607d45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2b47eb945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a7e8d1e74a7c" /><Relationship Type="http://schemas.openxmlformats.org/officeDocument/2006/relationships/theme" Target="/ppt/slideMasters/theme/theme1.xml" Id="R4a72ac18320f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da7e8d1e74a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7f78cb7c041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719131933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c39c3f1b43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8d72f517b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82d2cb88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bf8b94142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16a159531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