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0e370b58fa47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51b53173b44dfb"/>
  </p:sldMasterIdLst>
  <p:sldIdLst>
    <p:sldId xmlns:r="http://schemas.openxmlformats.org/officeDocument/2006/relationships" id="256" r:id="Ra6bf20184a7b46b2"/>
    <p:sldId xmlns:r="http://schemas.openxmlformats.org/officeDocument/2006/relationships" id="257" r:id="R51feded82f2c4415"/>
    <p:sldId xmlns:r="http://schemas.openxmlformats.org/officeDocument/2006/relationships" id="258" r:id="R2c4b8ca79716446d"/>
    <p:sldId xmlns:r="http://schemas.openxmlformats.org/officeDocument/2006/relationships" id="259" r:id="Rf8c41eebd1fe4fe7"/>
    <p:sldId xmlns:r="http://schemas.openxmlformats.org/officeDocument/2006/relationships" id="260" r:id="Re4f28d083cb94ec1"/>
    <p:sldId xmlns:r="http://schemas.openxmlformats.org/officeDocument/2006/relationships" id="261" r:id="Rc047032239464b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1b53173b44dfb" /><Relationship Type="http://schemas.openxmlformats.org/officeDocument/2006/relationships/slide" Target="/ppt/slides/slide1.xml" Id="Ra6bf20184a7b46b2" /><Relationship Type="http://schemas.openxmlformats.org/officeDocument/2006/relationships/slide" Target="/ppt/slides/slide2.xml" Id="R51feded82f2c4415" /><Relationship Type="http://schemas.openxmlformats.org/officeDocument/2006/relationships/slide" Target="/ppt/slides/slide3.xml" Id="R2c4b8ca79716446d" /><Relationship Type="http://schemas.openxmlformats.org/officeDocument/2006/relationships/slide" Target="/ppt/slides/slide4.xml" Id="Rf8c41eebd1fe4fe7" /><Relationship Type="http://schemas.openxmlformats.org/officeDocument/2006/relationships/slide" Target="/ppt/slides/slide5.xml" Id="Re4f28d083cb94ec1" /><Relationship Type="http://schemas.openxmlformats.org/officeDocument/2006/relationships/slide" Target="/ppt/slides/slide6.xml" Id="Rc047032239464b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931f2f13946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d625f27af4e3e" /><Relationship Type="http://schemas.openxmlformats.org/officeDocument/2006/relationships/theme" Target="/ppt/slideMasters/theme/theme1.xml" Id="R888b7e332c7743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9d625f27af4e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fe4d121c649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330f0c96342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c44744b4140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6da8eeae840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4cb17de2444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aeedb6b2c4e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