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3cfd60078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286b47143846bf"/>
  </p:sldMasterIdLst>
  <p:sldIdLst>
    <p:sldId xmlns:r="http://schemas.openxmlformats.org/officeDocument/2006/relationships" id="256" r:id="R081d3a38ba4c458b"/>
    <p:sldId xmlns:r="http://schemas.openxmlformats.org/officeDocument/2006/relationships" id="257" r:id="Rd6d49f7b939948a3"/>
    <p:sldId xmlns:r="http://schemas.openxmlformats.org/officeDocument/2006/relationships" id="258" r:id="R1c1dff9ecfc04cac"/>
    <p:sldId xmlns:r="http://schemas.openxmlformats.org/officeDocument/2006/relationships" id="259" r:id="Ra500e41e57f14b21"/>
    <p:sldId xmlns:r="http://schemas.openxmlformats.org/officeDocument/2006/relationships" id="260" r:id="R55c40b7171b940a3"/>
    <p:sldId xmlns:r="http://schemas.openxmlformats.org/officeDocument/2006/relationships" id="261" r:id="R21edb2581bd24759"/>
    <p:sldId xmlns:r="http://schemas.openxmlformats.org/officeDocument/2006/relationships" id="262" r:id="Rb2c81b0c7f29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86b47143846bf" /><Relationship Type="http://schemas.openxmlformats.org/officeDocument/2006/relationships/slide" Target="/ppt/slides/slide1.xml" Id="R081d3a38ba4c458b" /><Relationship Type="http://schemas.openxmlformats.org/officeDocument/2006/relationships/slide" Target="/ppt/slides/slide2.xml" Id="Rd6d49f7b939948a3" /><Relationship Type="http://schemas.openxmlformats.org/officeDocument/2006/relationships/slide" Target="/ppt/slides/slide3.xml" Id="R1c1dff9ecfc04cac" /><Relationship Type="http://schemas.openxmlformats.org/officeDocument/2006/relationships/slide" Target="/ppt/slides/slide4.xml" Id="Ra500e41e57f14b21" /><Relationship Type="http://schemas.openxmlformats.org/officeDocument/2006/relationships/slide" Target="/ppt/slides/slide5.xml" Id="R55c40b7171b940a3" /><Relationship Type="http://schemas.openxmlformats.org/officeDocument/2006/relationships/slide" Target="/ppt/slides/slide6.xml" Id="R21edb2581bd24759" /><Relationship Type="http://schemas.openxmlformats.org/officeDocument/2006/relationships/slide" Target="/ppt/slides/slide7.xml" Id="Rb2c81b0c7f29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07b70b0e7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13014cb14859" /><Relationship Type="http://schemas.openxmlformats.org/officeDocument/2006/relationships/theme" Target="/ppt/slideMasters/theme/theme1.xml" Id="R28fcd9edaeb7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813014cb1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9e9202912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2252d62c0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32a1f5e76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4f4a44d734b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0c3ef17c942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1601aa106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2f6142d7a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64 336 996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113 099 402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119 632 505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926 971 158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