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bebbb04f7946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a81c9113604e32"/>
  </p:sldMasterIdLst>
  <p:sldIdLst>
    <p:sldId xmlns:r="http://schemas.openxmlformats.org/officeDocument/2006/relationships" id="256" r:id="R56b79591a1974338"/>
    <p:sldId xmlns:r="http://schemas.openxmlformats.org/officeDocument/2006/relationships" id="257" r:id="Red1462ad0c9b4664"/>
    <p:sldId xmlns:r="http://schemas.openxmlformats.org/officeDocument/2006/relationships" id="258" r:id="Rd4d5b5e579164fd0"/>
    <p:sldId xmlns:r="http://schemas.openxmlformats.org/officeDocument/2006/relationships" id="259" r:id="Rbbd8388cbd69454e"/>
    <p:sldId xmlns:r="http://schemas.openxmlformats.org/officeDocument/2006/relationships" id="260" r:id="R030a99ed6b7b4949"/>
    <p:sldId xmlns:r="http://schemas.openxmlformats.org/officeDocument/2006/relationships" id="261" r:id="R2c45dcf46c1c4b47"/>
    <p:sldId xmlns:r="http://schemas.openxmlformats.org/officeDocument/2006/relationships" id="262" r:id="R7648410feefb49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81c9113604e32" /><Relationship Type="http://schemas.openxmlformats.org/officeDocument/2006/relationships/slide" Target="/ppt/slides/slide1.xml" Id="R56b79591a1974338" /><Relationship Type="http://schemas.openxmlformats.org/officeDocument/2006/relationships/slide" Target="/ppt/slides/slide2.xml" Id="Red1462ad0c9b4664" /><Relationship Type="http://schemas.openxmlformats.org/officeDocument/2006/relationships/slide" Target="/ppt/slides/slide3.xml" Id="Rd4d5b5e579164fd0" /><Relationship Type="http://schemas.openxmlformats.org/officeDocument/2006/relationships/slide" Target="/ppt/slides/slide4.xml" Id="Rbbd8388cbd69454e" /><Relationship Type="http://schemas.openxmlformats.org/officeDocument/2006/relationships/slide" Target="/ppt/slides/slide5.xml" Id="R030a99ed6b7b4949" /><Relationship Type="http://schemas.openxmlformats.org/officeDocument/2006/relationships/slide" Target="/ppt/slides/slide6.xml" Id="R2c45dcf46c1c4b47" /><Relationship Type="http://schemas.openxmlformats.org/officeDocument/2006/relationships/slide" Target="/ppt/slides/slide7.xml" Id="R7648410feefb49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346663eef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d739f19514536" /><Relationship Type="http://schemas.openxmlformats.org/officeDocument/2006/relationships/theme" Target="/ppt/slideMasters/theme/theme1.xml" Id="Rae4779e22ed7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ad739f195145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8fe0b6812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4764c1594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061d0490d4e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c0eee8fe4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08e83de99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332de687b47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58e63af8d42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 SERVICES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 SERVICES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 SERVICES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 SERVICES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 SERVICES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 SERVICES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−231 320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65 716 254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1 912 257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1 949 757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 SERVICES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ICON CAPITAL VI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 SERVICES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926 931 555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 SERVICES 2 AS</a:t>
            </a:r>
          </a:p>
        </p:txBody>
      </p:sp>
    </p:spTree>
  </p:cSld>
  <p:clrMapOvr>
    <a:masterClrMapping xmlns:a="http://schemas.openxmlformats.org/drawingml/2006/main"/>
  </p:clrMapOvr>
</p:sld>
</file>