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7f4a872cf6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baaac20b1411c"/>
  </p:sldMasterIdLst>
  <p:sldIdLst>
    <p:sldId xmlns:r="http://schemas.openxmlformats.org/officeDocument/2006/relationships" id="256" r:id="R7b6b6b93ce6c445c"/>
    <p:sldId xmlns:r="http://schemas.openxmlformats.org/officeDocument/2006/relationships" id="257" r:id="R81439eac5afe40ac"/>
    <p:sldId xmlns:r="http://schemas.openxmlformats.org/officeDocument/2006/relationships" id="258" r:id="R2fab39618d6e4163"/>
    <p:sldId xmlns:r="http://schemas.openxmlformats.org/officeDocument/2006/relationships" id="259" r:id="R2caa9503a5b8486f"/>
    <p:sldId xmlns:r="http://schemas.openxmlformats.org/officeDocument/2006/relationships" id="260" r:id="Rd2750ad75ff843cf"/>
    <p:sldId xmlns:r="http://schemas.openxmlformats.org/officeDocument/2006/relationships" id="261" r:id="R9217e9b7136e4bd5"/>
    <p:sldId xmlns:r="http://schemas.openxmlformats.org/officeDocument/2006/relationships" id="262" r:id="Rc59edb214ae540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baaac20b1411c" /><Relationship Type="http://schemas.openxmlformats.org/officeDocument/2006/relationships/slide" Target="/ppt/slides/slide1.xml" Id="R7b6b6b93ce6c445c" /><Relationship Type="http://schemas.openxmlformats.org/officeDocument/2006/relationships/slide" Target="/ppt/slides/slide2.xml" Id="R81439eac5afe40ac" /><Relationship Type="http://schemas.openxmlformats.org/officeDocument/2006/relationships/slide" Target="/ppt/slides/slide3.xml" Id="R2fab39618d6e4163" /><Relationship Type="http://schemas.openxmlformats.org/officeDocument/2006/relationships/slide" Target="/ppt/slides/slide4.xml" Id="R2caa9503a5b8486f" /><Relationship Type="http://schemas.openxmlformats.org/officeDocument/2006/relationships/slide" Target="/ppt/slides/slide5.xml" Id="Rd2750ad75ff843cf" /><Relationship Type="http://schemas.openxmlformats.org/officeDocument/2006/relationships/slide" Target="/ppt/slides/slide6.xml" Id="R9217e9b7136e4bd5" /><Relationship Type="http://schemas.openxmlformats.org/officeDocument/2006/relationships/slide" Target="/ppt/slides/slide7.xml" Id="Rc59edb214ae540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d387cab0f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261d0171b44b2" /><Relationship Type="http://schemas.openxmlformats.org/officeDocument/2006/relationships/theme" Target="/ppt/slideMasters/theme/theme1.xml" Id="R715aeb59db48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8261d0171b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2d8e7c727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01bc5b0f6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521a6f91a41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83d5aad9d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b50c558d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71b92fb6d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c464dff65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ENGERSBORG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Pakkhusgata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926 899 988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