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83676ec3144d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f5e66d42084598"/>
  </p:sldMasterIdLst>
  <p:sldIdLst>
    <p:sldId xmlns:r="http://schemas.openxmlformats.org/officeDocument/2006/relationships" id="256" r:id="R0ea732803db042a7"/>
    <p:sldId xmlns:r="http://schemas.openxmlformats.org/officeDocument/2006/relationships" id="257" r:id="R2fe4b090eedd4020"/>
    <p:sldId xmlns:r="http://schemas.openxmlformats.org/officeDocument/2006/relationships" id="258" r:id="R366ed3f5c7c74e05"/>
    <p:sldId xmlns:r="http://schemas.openxmlformats.org/officeDocument/2006/relationships" id="259" r:id="Rdd0f3f40320144f5"/>
    <p:sldId xmlns:r="http://schemas.openxmlformats.org/officeDocument/2006/relationships" id="260" r:id="Rbf8bb049c0564b18"/>
    <p:sldId xmlns:r="http://schemas.openxmlformats.org/officeDocument/2006/relationships" id="261" r:id="R071bcebaf34544b2"/>
    <p:sldId xmlns:r="http://schemas.openxmlformats.org/officeDocument/2006/relationships" id="262" r:id="R1f3dd38c2767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f5e66d42084598" /><Relationship Type="http://schemas.openxmlformats.org/officeDocument/2006/relationships/slide" Target="/ppt/slides/slide1.xml" Id="R0ea732803db042a7" /><Relationship Type="http://schemas.openxmlformats.org/officeDocument/2006/relationships/slide" Target="/ppt/slides/slide2.xml" Id="R2fe4b090eedd4020" /><Relationship Type="http://schemas.openxmlformats.org/officeDocument/2006/relationships/slide" Target="/ppt/slides/slide3.xml" Id="R366ed3f5c7c74e05" /><Relationship Type="http://schemas.openxmlformats.org/officeDocument/2006/relationships/slide" Target="/ppt/slides/slide4.xml" Id="Rdd0f3f40320144f5" /><Relationship Type="http://schemas.openxmlformats.org/officeDocument/2006/relationships/slide" Target="/ppt/slides/slide5.xml" Id="Rbf8bb049c0564b18" /><Relationship Type="http://schemas.openxmlformats.org/officeDocument/2006/relationships/slide" Target="/ppt/slides/slide6.xml" Id="R071bcebaf34544b2" /><Relationship Type="http://schemas.openxmlformats.org/officeDocument/2006/relationships/slide" Target="/ppt/slides/slide7.xml" Id="R1f3dd38c2767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aa846ec2148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75de11d8a4dc5" /><Relationship Type="http://schemas.openxmlformats.org/officeDocument/2006/relationships/theme" Target="/ppt/slideMasters/theme/theme1.xml" Id="R52f6831390f742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075de11d8a4d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f6912eeefb43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841f53cfc4c6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b9834928b44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09ac99df4487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664f265824d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bb006ba9446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f55e4de1c4b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SULEFJELL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SULEFJELL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−1 051 303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13 065 654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250 004 694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251 227 372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ELNA-KATHRINE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C. Sundts gate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5004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926 877 992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SULEFJELL AS</a:t>
            </a:r>
          </a:p>
        </p:txBody>
      </p:sp>
    </p:spTree>
  </p:cSld>
  <p:clrMapOvr>
    <a:masterClrMapping xmlns:a="http://schemas.openxmlformats.org/drawingml/2006/main"/>
  </p:clrMapOvr>
</p:sld>
</file>