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b5d455e8342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117df21f554ada"/>
  </p:sldMasterIdLst>
  <p:sldIdLst>
    <p:sldId xmlns:r="http://schemas.openxmlformats.org/officeDocument/2006/relationships" id="256" r:id="Raebb358624c947ce"/>
    <p:sldId xmlns:r="http://schemas.openxmlformats.org/officeDocument/2006/relationships" id="257" r:id="R83bc28c143954e5b"/>
    <p:sldId xmlns:r="http://schemas.openxmlformats.org/officeDocument/2006/relationships" id="258" r:id="Ree3d2e795dfa4a78"/>
    <p:sldId xmlns:r="http://schemas.openxmlformats.org/officeDocument/2006/relationships" id="259" r:id="R024b0955652b42ae"/>
    <p:sldId xmlns:r="http://schemas.openxmlformats.org/officeDocument/2006/relationships" id="260" r:id="R4d45f7e96a6c4af1"/>
    <p:sldId xmlns:r="http://schemas.openxmlformats.org/officeDocument/2006/relationships" id="261" r:id="Rcb8ac03335584eff"/>
    <p:sldId xmlns:r="http://schemas.openxmlformats.org/officeDocument/2006/relationships" id="262" r:id="R9f1af8a64deb46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17df21f554ada" /><Relationship Type="http://schemas.openxmlformats.org/officeDocument/2006/relationships/slide" Target="/ppt/slides/slide1.xml" Id="Raebb358624c947ce" /><Relationship Type="http://schemas.openxmlformats.org/officeDocument/2006/relationships/slide" Target="/ppt/slides/slide2.xml" Id="R83bc28c143954e5b" /><Relationship Type="http://schemas.openxmlformats.org/officeDocument/2006/relationships/slide" Target="/ppt/slides/slide3.xml" Id="Ree3d2e795dfa4a78" /><Relationship Type="http://schemas.openxmlformats.org/officeDocument/2006/relationships/slide" Target="/ppt/slides/slide4.xml" Id="R024b0955652b42ae" /><Relationship Type="http://schemas.openxmlformats.org/officeDocument/2006/relationships/slide" Target="/ppt/slides/slide5.xml" Id="R4d45f7e96a6c4af1" /><Relationship Type="http://schemas.openxmlformats.org/officeDocument/2006/relationships/slide" Target="/ppt/slides/slide6.xml" Id="Rcb8ac03335584eff" /><Relationship Type="http://schemas.openxmlformats.org/officeDocument/2006/relationships/slide" Target="/ppt/slides/slide7.xml" Id="R9f1af8a64deb46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c912417634f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ffcb64cd2436a" /><Relationship Type="http://schemas.openxmlformats.org/officeDocument/2006/relationships/theme" Target="/ppt/slideMasters/theme/theme1.xml" Id="R7c99b31755164a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5ffcb64cd243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6410032c748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8344f371c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7e65e128148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11ccd1adf47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60c41f98a43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815aad51a45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db60c8c0846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MATS PETER VALDEMAR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Riisalleen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